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58" r:id="rId4"/>
    <p:sldId id="259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73979-036F-4343-B9D9-0A11AFC16C62}" type="datetimeFigureOut">
              <a:rPr lang="id-ID" smtClean="0"/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4DB37-DDB7-4A38-B767-74345DBF4C40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id-ID" altLang="id-ID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0CB4D4-3AA6-4628-AB2D-D88CBD4F5033}" type="slidenum">
              <a:rPr lang="id-ID" altLang="id-ID"/>
            </a:fld>
            <a:endParaRPr lang="id-ID" alt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0180B-F795-451F-A838-7F79CCE42E9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832E3-6C09-4714-BE27-A9ED0696569D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Kriteria Izin Lingkungan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" name="Picture 6" descr="PROPER.jpg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285728"/>
            <a:ext cx="2786082" cy="128694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036" y="225407"/>
            <a:ext cx="9144000" cy="631825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marL="457200" indent="-457200">
              <a:defRPr/>
            </a:pPr>
            <a:r>
              <a:rPr lang="id-ID" sz="2800" b="1" dirty="0">
                <a:latin typeface="+mn-lt"/>
              </a:rPr>
              <a:t>DOKUMEN LINGKUNGAN DAN ATAU IZIN LINGKUNGAN</a:t>
            </a:r>
            <a:endParaRPr lang="id-ID" sz="2800" b="1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8745" y="1124868"/>
            <a:ext cx="1548000" cy="46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800" b="1" dirty="0">
                <a:cs typeface="Arial" panose="020B0604020202020204" pitchFamily="34" charset="0"/>
              </a:rPr>
              <a:t>BIRU</a:t>
            </a:r>
            <a:endParaRPr lang="id-ID" sz="2800" b="1" dirty="0"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978" y="3044174"/>
            <a:ext cx="1548000" cy="46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800" b="1" dirty="0">
                <a:cs typeface="Arial" panose="020B0604020202020204" pitchFamily="34" charset="0"/>
              </a:rPr>
              <a:t>MERAH</a:t>
            </a:r>
            <a:endParaRPr lang="id-ID" sz="2800" b="1" dirty="0"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3125" y="1124744"/>
            <a:ext cx="7286625" cy="180419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eriod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Memiliki dokumen lingkungan/izin lingkungan</a:t>
            </a:r>
            <a:endParaRPr 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Melaksanakan ketentuan yang ada didalam dokumen 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lingkungan/izin </a:t>
            </a: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endParaRPr 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Melaporkan Pelaksanaan Dokumen Lingkungan/Izin Lingkungan</a:t>
            </a:r>
            <a:endParaRPr 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32061" y="3039810"/>
            <a:ext cx="7286625" cy="138932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eriod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Tidak melaksanakan ketentuan dalam dokumen lingkungan/izin lingkungan</a:t>
            </a:r>
            <a:endParaRPr 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Tidak melaporkan pelaksanaan dokumen lingkungan/izin lingkungan</a:t>
            </a:r>
            <a:endParaRPr 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5474" y="4542774"/>
            <a:ext cx="1548000" cy="46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800" b="1" dirty="0">
                <a:cs typeface="Arial" panose="020B0604020202020204" pitchFamily="34" charset="0"/>
              </a:rPr>
              <a:t>HITAM</a:t>
            </a:r>
            <a:endParaRPr lang="id-ID" sz="2800" b="1" dirty="0"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39057" y="4552292"/>
            <a:ext cx="7286625" cy="73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Tidak memiliki dokumen 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lingkungan/izin </a:t>
            </a: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endParaRPr 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PROPER.jpg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8842" y="5857892"/>
            <a:ext cx="2447530" cy="94210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Terima Kasih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448</Words>
  <Application>WPS Presentation</Application>
  <PresentationFormat>On-screen Show (4:3)</PresentationFormat>
  <Paragraphs>21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SimSun</vt:lpstr>
      <vt:lpstr>Wingdings</vt:lpstr>
      <vt:lpstr>Calibri</vt:lpstr>
      <vt:lpstr>Book Antiqua</vt:lpstr>
      <vt:lpstr>Rockwell</vt:lpstr>
      <vt:lpstr>Eras Demi ITC</vt:lpstr>
      <vt:lpstr>Times New Roman</vt:lpstr>
      <vt:lpstr>Arial Narrow</vt:lpstr>
      <vt:lpstr>Cambria</vt:lpstr>
      <vt:lpstr>Microsoft YaHei</vt:lpstr>
      <vt:lpstr>Arial Unicode MS</vt:lpstr>
      <vt:lpstr>Office Theme</vt:lpstr>
      <vt:lpstr>Kriteria Izin Lingkungan</vt:lpstr>
      <vt:lpstr>DOKUMEN LINGKUNGAN DAN ATAU IZIN LINGKUNGAN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Kriteria Izin Lingkungan</dc:title>
  <dc:creator>khomang sukmana</dc:creator>
  <cp:lastModifiedBy>Asus</cp:lastModifiedBy>
  <cp:revision>21</cp:revision>
  <dcterms:created xsi:type="dcterms:W3CDTF">2015-06-16T10:03:00Z</dcterms:created>
  <dcterms:modified xsi:type="dcterms:W3CDTF">2019-03-27T01:16:11Z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