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sldIdLst>
    <p:sldId id="273" r:id="rId3"/>
    <p:sldId id="266" r:id="rId4"/>
    <p:sldId id="264" r:id="rId5"/>
    <p:sldId id="290" r:id="rId7"/>
    <p:sldId id="326" r:id="rId8"/>
    <p:sldId id="289" r:id="rId9"/>
    <p:sldId id="294" r:id="rId10"/>
    <p:sldId id="292" r:id="rId11"/>
    <p:sldId id="293" r:id="rId12"/>
    <p:sldId id="295" r:id="rId13"/>
    <p:sldId id="263" r:id="rId14"/>
    <p:sldId id="281" r:id="rId15"/>
  </p:sldIdLst>
  <p:sldSz cx="9144000" cy="6858000" type="screen4x3"/>
  <p:notesSz cx="7099300" cy="10234295"/>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87" autoAdjust="0"/>
  </p:normalViewPr>
  <p:slideViewPr>
    <p:cSldViewPr>
      <p:cViewPr varScale="1">
        <p:scale>
          <a:sx n="73" d="100"/>
          <a:sy n="73"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DCAC19-DB27-4DAA-B2EE-9B8C6F0858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D340D596-760F-4761-AB8C-0655D0F87DAA}">
      <dgm:prSet phldrT="[Text]" custT="1"/>
      <dgm:spPr/>
      <dgm:t>
        <a:bodyPr/>
        <a:lstStyle/>
        <a:p>
          <a:r>
            <a:rPr lang="id-ID" sz="2400" dirty="0" smtClean="0"/>
            <a:t>Ketaatan terhadap izin</a:t>
          </a:r>
          <a:endParaRPr lang="id-ID" sz="2400" dirty="0"/>
        </a:p>
      </dgm:t>
    </dgm:pt>
    <dgm:pt modelId="{08EF4F11-405D-429A-B03E-DF2FFBE52317}" cxnId="{A14C3184-D5EB-47EB-89BC-3C4E8F089D60}" type="parTrans">
      <dgm:prSet/>
      <dgm:spPr/>
      <dgm:t>
        <a:bodyPr/>
        <a:lstStyle/>
        <a:p>
          <a:endParaRPr lang="id-ID"/>
        </a:p>
      </dgm:t>
    </dgm:pt>
    <dgm:pt modelId="{BBCD4883-15F7-4770-9913-64738CF2FEA7}" cxnId="{A14C3184-D5EB-47EB-89BC-3C4E8F089D60}" type="sibTrans">
      <dgm:prSet/>
      <dgm:spPr/>
      <dgm:t>
        <a:bodyPr/>
        <a:lstStyle/>
        <a:p>
          <a:endParaRPr lang="id-ID"/>
        </a:p>
      </dgm:t>
    </dgm:pt>
    <dgm:pt modelId="{4C3106E2-B88B-4273-8808-500FA17A8CB6}">
      <dgm:prSet phldrT="[Text]" custT="1"/>
      <dgm:spPr/>
      <dgm:t>
        <a:bodyPr/>
        <a:lstStyle/>
        <a:p>
          <a:r>
            <a:rPr lang="id-ID" sz="2400" dirty="0" smtClean="0"/>
            <a:t>Ketaatan terhadap titik penaatan </a:t>
          </a:r>
          <a:endParaRPr lang="id-ID" sz="2400" dirty="0"/>
        </a:p>
      </dgm:t>
    </dgm:pt>
    <dgm:pt modelId="{E903C4C7-CF04-45A5-8033-E120FB71369B}" cxnId="{7D83B5C3-C08E-42B1-AB76-1A73C2346385}" type="parTrans">
      <dgm:prSet/>
      <dgm:spPr/>
      <dgm:t>
        <a:bodyPr/>
        <a:lstStyle/>
        <a:p>
          <a:endParaRPr lang="id-ID"/>
        </a:p>
      </dgm:t>
    </dgm:pt>
    <dgm:pt modelId="{CD674EF9-B216-40F6-A29C-C9A516E28260}" cxnId="{7D83B5C3-C08E-42B1-AB76-1A73C2346385}" type="sibTrans">
      <dgm:prSet/>
      <dgm:spPr/>
      <dgm:t>
        <a:bodyPr/>
        <a:lstStyle/>
        <a:p>
          <a:endParaRPr lang="id-ID"/>
        </a:p>
      </dgm:t>
    </dgm:pt>
    <dgm:pt modelId="{3307CF63-CCED-4D07-8375-422DA849C9AD}">
      <dgm:prSet phldrT="[Text]" custT="1"/>
      <dgm:spPr/>
      <dgm:t>
        <a:bodyPr/>
        <a:lstStyle/>
        <a:p>
          <a:r>
            <a:rPr lang="id-ID" sz="2400" dirty="0" smtClean="0"/>
            <a:t>Ketaatan terhadap parameter baku mutu air limbah</a:t>
          </a:r>
          <a:endParaRPr lang="id-ID" sz="2400" dirty="0"/>
        </a:p>
      </dgm:t>
    </dgm:pt>
    <dgm:pt modelId="{7A85E47F-C4B3-4678-9D52-45AEA5DE49E8}" cxnId="{E2BFBB02-E5E6-4A68-B27C-D226283F8064}" type="parTrans">
      <dgm:prSet/>
      <dgm:spPr/>
      <dgm:t>
        <a:bodyPr/>
        <a:lstStyle/>
        <a:p>
          <a:endParaRPr lang="id-ID"/>
        </a:p>
      </dgm:t>
    </dgm:pt>
    <dgm:pt modelId="{9002DDEC-2718-464F-B7E5-5BBABDD1DD08}" cxnId="{E2BFBB02-E5E6-4A68-B27C-D226283F8064}" type="sibTrans">
      <dgm:prSet/>
      <dgm:spPr/>
      <dgm:t>
        <a:bodyPr/>
        <a:lstStyle/>
        <a:p>
          <a:endParaRPr lang="id-ID"/>
        </a:p>
      </dgm:t>
    </dgm:pt>
    <dgm:pt modelId="{F7A21DAA-5DF7-43A1-BC35-DF7C4663401B}">
      <dgm:prSet custT="1"/>
      <dgm:spPr/>
      <dgm:t>
        <a:bodyPr/>
        <a:lstStyle/>
        <a:p>
          <a:r>
            <a:rPr lang="id-ID" sz="2400" dirty="0" smtClean="0"/>
            <a:t>Ketaatan terhadap pelaporan data per parameter</a:t>
          </a:r>
          <a:endParaRPr lang="id-ID" sz="2400" dirty="0"/>
        </a:p>
      </dgm:t>
    </dgm:pt>
    <dgm:pt modelId="{72B3F434-69F5-45B4-B8A0-85815ED29152}" cxnId="{F2CDBCD7-2CFD-40DD-AFF2-780178EEF411}" type="parTrans">
      <dgm:prSet/>
      <dgm:spPr/>
      <dgm:t>
        <a:bodyPr/>
        <a:lstStyle/>
        <a:p>
          <a:endParaRPr lang="id-ID"/>
        </a:p>
      </dgm:t>
    </dgm:pt>
    <dgm:pt modelId="{D38019D8-C79C-4786-9130-AE96A316FF73}" cxnId="{F2CDBCD7-2CFD-40DD-AFF2-780178EEF411}" type="sibTrans">
      <dgm:prSet/>
      <dgm:spPr/>
      <dgm:t>
        <a:bodyPr/>
        <a:lstStyle/>
        <a:p>
          <a:endParaRPr lang="id-ID"/>
        </a:p>
      </dgm:t>
    </dgm:pt>
    <dgm:pt modelId="{E0FC6192-755B-47A4-8D01-120F97E57754}">
      <dgm:prSet custT="1"/>
      <dgm:spPr/>
      <dgm:t>
        <a:bodyPr/>
        <a:lstStyle/>
        <a:p>
          <a:r>
            <a:rPr lang="id-ID" sz="2400" dirty="0" smtClean="0"/>
            <a:t>Ketaatan terhadap pemenuhan baku mutu</a:t>
          </a:r>
          <a:endParaRPr lang="id-ID" sz="2400" dirty="0"/>
        </a:p>
      </dgm:t>
    </dgm:pt>
    <dgm:pt modelId="{25755C3A-8A11-47BF-8B1E-8D19D7005022}" cxnId="{85F1A7A0-9FC3-4A34-B3D9-278F9F89D569}" type="parTrans">
      <dgm:prSet/>
      <dgm:spPr/>
      <dgm:t>
        <a:bodyPr/>
        <a:lstStyle/>
        <a:p>
          <a:endParaRPr lang="id-ID"/>
        </a:p>
      </dgm:t>
    </dgm:pt>
    <dgm:pt modelId="{83E1FCDF-D036-4DA1-9626-090909D4CE26}" cxnId="{85F1A7A0-9FC3-4A34-B3D9-278F9F89D569}" type="sibTrans">
      <dgm:prSet/>
      <dgm:spPr/>
      <dgm:t>
        <a:bodyPr/>
        <a:lstStyle/>
        <a:p>
          <a:endParaRPr lang="id-ID"/>
        </a:p>
      </dgm:t>
    </dgm:pt>
    <dgm:pt modelId="{3E31BA76-E299-4225-B10E-454C41AAEC7E}">
      <dgm:prSet custT="1"/>
      <dgm:spPr/>
      <dgm:t>
        <a:bodyPr/>
        <a:lstStyle/>
        <a:p>
          <a:r>
            <a:rPr lang="id-ID" sz="2400" dirty="0" smtClean="0"/>
            <a:t>Ketaatan terhadap ketentuan teknis</a:t>
          </a:r>
          <a:endParaRPr lang="id-ID" sz="2400" dirty="0"/>
        </a:p>
      </dgm:t>
    </dgm:pt>
    <dgm:pt modelId="{FB44FD71-3459-47FB-9314-87E75948EDF4}" cxnId="{AD3EFA06-70A9-4A42-94E4-3475706B17A2}" type="parTrans">
      <dgm:prSet/>
      <dgm:spPr/>
      <dgm:t>
        <a:bodyPr/>
        <a:lstStyle/>
        <a:p>
          <a:endParaRPr lang="id-ID"/>
        </a:p>
      </dgm:t>
    </dgm:pt>
    <dgm:pt modelId="{79D74E5B-2649-43C8-89F8-B7AACF5D06A6}" cxnId="{AD3EFA06-70A9-4A42-94E4-3475706B17A2}" type="sibTrans">
      <dgm:prSet/>
      <dgm:spPr/>
      <dgm:t>
        <a:bodyPr/>
        <a:lstStyle/>
        <a:p>
          <a:endParaRPr lang="id-ID"/>
        </a:p>
      </dgm:t>
    </dgm:pt>
    <dgm:pt modelId="{A76392A8-0A8D-4CE3-97EA-16B618A0BB70}" type="pres">
      <dgm:prSet presAssocID="{C8DCAC19-DB27-4DAA-B2EE-9B8C6F0858C4}" presName="linear" presStyleCnt="0">
        <dgm:presLayoutVars>
          <dgm:dir/>
          <dgm:animLvl val="lvl"/>
          <dgm:resizeHandles val="exact"/>
        </dgm:presLayoutVars>
      </dgm:prSet>
      <dgm:spPr/>
      <dgm:t>
        <a:bodyPr/>
        <a:lstStyle/>
        <a:p>
          <a:endParaRPr lang="id-ID"/>
        </a:p>
      </dgm:t>
    </dgm:pt>
    <dgm:pt modelId="{2C3CE38A-2A19-4AA5-B877-B0A819CE4D47}" type="pres">
      <dgm:prSet presAssocID="{D340D596-760F-4761-AB8C-0655D0F87DAA}" presName="parentLin" presStyleCnt="0"/>
      <dgm:spPr/>
    </dgm:pt>
    <dgm:pt modelId="{59EEF8B2-0478-49AA-983B-AD788CC82B0F}" type="pres">
      <dgm:prSet presAssocID="{D340D596-760F-4761-AB8C-0655D0F87DAA}" presName="parentLeftMargin" presStyleLbl="node1" presStyleIdx="0" presStyleCnt="6"/>
      <dgm:spPr/>
      <dgm:t>
        <a:bodyPr/>
        <a:lstStyle/>
        <a:p>
          <a:endParaRPr lang="id-ID"/>
        </a:p>
      </dgm:t>
    </dgm:pt>
    <dgm:pt modelId="{E1AFBB15-816E-4BFB-9508-F94D43F8D7B7}" type="pres">
      <dgm:prSet presAssocID="{D340D596-760F-4761-AB8C-0655D0F87DAA}" presName="parentText" presStyleLbl="node1" presStyleIdx="0" presStyleCnt="6">
        <dgm:presLayoutVars>
          <dgm:chMax val="0"/>
          <dgm:bulletEnabled val="1"/>
        </dgm:presLayoutVars>
      </dgm:prSet>
      <dgm:spPr/>
      <dgm:t>
        <a:bodyPr/>
        <a:lstStyle/>
        <a:p>
          <a:endParaRPr lang="id-ID"/>
        </a:p>
      </dgm:t>
    </dgm:pt>
    <dgm:pt modelId="{B39E209E-10C7-48DA-8220-A037A7EC9EFB}" type="pres">
      <dgm:prSet presAssocID="{D340D596-760F-4761-AB8C-0655D0F87DAA}" presName="negativeSpace" presStyleCnt="0"/>
      <dgm:spPr/>
    </dgm:pt>
    <dgm:pt modelId="{3F230AEB-72FD-493A-867B-858F751F4D94}" type="pres">
      <dgm:prSet presAssocID="{D340D596-760F-4761-AB8C-0655D0F87DAA}" presName="childText" presStyleLbl="conFgAcc1" presStyleIdx="0" presStyleCnt="6">
        <dgm:presLayoutVars>
          <dgm:bulletEnabled val="1"/>
        </dgm:presLayoutVars>
      </dgm:prSet>
      <dgm:spPr/>
    </dgm:pt>
    <dgm:pt modelId="{CFBF5DA9-E189-404C-A128-35C11D942171}" type="pres">
      <dgm:prSet presAssocID="{BBCD4883-15F7-4770-9913-64738CF2FEA7}" presName="spaceBetweenRectangles" presStyleCnt="0"/>
      <dgm:spPr/>
    </dgm:pt>
    <dgm:pt modelId="{B9F65E60-6EF0-46C6-81DB-1439FAEA5F5E}" type="pres">
      <dgm:prSet presAssocID="{4C3106E2-B88B-4273-8808-500FA17A8CB6}" presName="parentLin" presStyleCnt="0"/>
      <dgm:spPr/>
    </dgm:pt>
    <dgm:pt modelId="{700BA2DA-53D7-40D2-848F-59F0D44B95CA}" type="pres">
      <dgm:prSet presAssocID="{4C3106E2-B88B-4273-8808-500FA17A8CB6}" presName="parentLeftMargin" presStyleLbl="node1" presStyleIdx="0" presStyleCnt="6"/>
      <dgm:spPr/>
      <dgm:t>
        <a:bodyPr/>
        <a:lstStyle/>
        <a:p>
          <a:endParaRPr lang="id-ID"/>
        </a:p>
      </dgm:t>
    </dgm:pt>
    <dgm:pt modelId="{88A012AD-EA8C-42E6-8A83-3EA36E159A28}" type="pres">
      <dgm:prSet presAssocID="{4C3106E2-B88B-4273-8808-500FA17A8CB6}" presName="parentText" presStyleLbl="node1" presStyleIdx="1" presStyleCnt="6">
        <dgm:presLayoutVars>
          <dgm:chMax val="0"/>
          <dgm:bulletEnabled val="1"/>
        </dgm:presLayoutVars>
      </dgm:prSet>
      <dgm:spPr/>
      <dgm:t>
        <a:bodyPr/>
        <a:lstStyle/>
        <a:p>
          <a:endParaRPr lang="id-ID"/>
        </a:p>
      </dgm:t>
    </dgm:pt>
    <dgm:pt modelId="{3148DFFC-09CB-4A92-B9BC-45AFA954F931}" type="pres">
      <dgm:prSet presAssocID="{4C3106E2-B88B-4273-8808-500FA17A8CB6}" presName="negativeSpace" presStyleCnt="0"/>
      <dgm:spPr/>
    </dgm:pt>
    <dgm:pt modelId="{8FAAD41A-5209-43ED-A8F0-F5DEC112689D}" type="pres">
      <dgm:prSet presAssocID="{4C3106E2-B88B-4273-8808-500FA17A8CB6}" presName="childText" presStyleLbl="conFgAcc1" presStyleIdx="1" presStyleCnt="6">
        <dgm:presLayoutVars>
          <dgm:bulletEnabled val="1"/>
        </dgm:presLayoutVars>
      </dgm:prSet>
      <dgm:spPr/>
    </dgm:pt>
    <dgm:pt modelId="{C02B7781-A070-45DB-83E9-21BE681C27C6}" type="pres">
      <dgm:prSet presAssocID="{CD674EF9-B216-40F6-A29C-C9A516E28260}" presName="spaceBetweenRectangles" presStyleCnt="0"/>
      <dgm:spPr/>
    </dgm:pt>
    <dgm:pt modelId="{FF215C4B-BE12-41A2-B0B7-22E4B99E44AA}" type="pres">
      <dgm:prSet presAssocID="{3307CF63-CCED-4D07-8375-422DA849C9AD}" presName="parentLin" presStyleCnt="0"/>
      <dgm:spPr/>
    </dgm:pt>
    <dgm:pt modelId="{3664DD44-169C-495D-92E4-BBDBD3A54F06}" type="pres">
      <dgm:prSet presAssocID="{3307CF63-CCED-4D07-8375-422DA849C9AD}" presName="parentLeftMargin" presStyleLbl="node1" presStyleIdx="1" presStyleCnt="6"/>
      <dgm:spPr/>
      <dgm:t>
        <a:bodyPr/>
        <a:lstStyle/>
        <a:p>
          <a:endParaRPr lang="id-ID"/>
        </a:p>
      </dgm:t>
    </dgm:pt>
    <dgm:pt modelId="{C141FFA1-8199-4FA6-9F3B-FB06D679E470}" type="pres">
      <dgm:prSet presAssocID="{3307CF63-CCED-4D07-8375-422DA849C9AD}" presName="parentText" presStyleLbl="node1" presStyleIdx="2" presStyleCnt="6">
        <dgm:presLayoutVars>
          <dgm:chMax val="0"/>
          <dgm:bulletEnabled val="1"/>
        </dgm:presLayoutVars>
      </dgm:prSet>
      <dgm:spPr/>
      <dgm:t>
        <a:bodyPr/>
        <a:lstStyle/>
        <a:p>
          <a:endParaRPr lang="id-ID"/>
        </a:p>
      </dgm:t>
    </dgm:pt>
    <dgm:pt modelId="{D78A2848-9DB4-48FB-91B9-AC96D8B134DC}" type="pres">
      <dgm:prSet presAssocID="{3307CF63-CCED-4D07-8375-422DA849C9AD}" presName="negativeSpace" presStyleCnt="0"/>
      <dgm:spPr/>
    </dgm:pt>
    <dgm:pt modelId="{DA7C02B5-506E-4CB0-9549-E39B60EF1655}" type="pres">
      <dgm:prSet presAssocID="{3307CF63-CCED-4D07-8375-422DA849C9AD}" presName="childText" presStyleLbl="conFgAcc1" presStyleIdx="2" presStyleCnt="6">
        <dgm:presLayoutVars>
          <dgm:bulletEnabled val="1"/>
        </dgm:presLayoutVars>
      </dgm:prSet>
      <dgm:spPr/>
    </dgm:pt>
    <dgm:pt modelId="{823C3DEB-6ABB-4254-9CEF-7F528E420B8C}" type="pres">
      <dgm:prSet presAssocID="{9002DDEC-2718-464F-B7E5-5BBABDD1DD08}" presName="spaceBetweenRectangles" presStyleCnt="0"/>
      <dgm:spPr/>
    </dgm:pt>
    <dgm:pt modelId="{1E4C6374-0A35-4B75-A835-2A6E4F00FAF7}" type="pres">
      <dgm:prSet presAssocID="{F7A21DAA-5DF7-43A1-BC35-DF7C4663401B}" presName="parentLin" presStyleCnt="0"/>
      <dgm:spPr/>
    </dgm:pt>
    <dgm:pt modelId="{6966454F-BF60-423F-9F0F-4599B278FB73}" type="pres">
      <dgm:prSet presAssocID="{F7A21DAA-5DF7-43A1-BC35-DF7C4663401B}" presName="parentLeftMargin" presStyleLbl="node1" presStyleIdx="2" presStyleCnt="6"/>
      <dgm:spPr/>
      <dgm:t>
        <a:bodyPr/>
        <a:lstStyle/>
        <a:p>
          <a:endParaRPr lang="id-ID"/>
        </a:p>
      </dgm:t>
    </dgm:pt>
    <dgm:pt modelId="{B4643EBD-8BC7-4F15-A56C-00F5F723E087}" type="pres">
      <dgm:prSet presAssocID="{F7A21DAA-5DF7-43A1-BC35-DF7C4663401B}" presName="parentText" presStyleLbl="node1" presStyleIdx="3" presStyleCnt="6">
        <dgm:presLayoutVars>
          <dgm:chMax val="0"/>
          <dgm:bulletEnabled val="1"/>
        </dgm:presLayoutVars>
      </dgm:prSet>
      <dgm:spPr/>
      <dgm:t>
        <a:bodyPr/>
        <a:lstStyle/>
        <a:p>
          <a:endParaRPr lang="id-ID"/>
        </a:p>
      </dgm:t>
    </dgm:pt>
    <dgm:pt modelId="{9870CB29-2EAD-4247-8652-16390DDFE6FB}" type="pres">
      <dgm:prSet presAssocID="{F7A21DAA-5DF7-43A1-BC35-DF7C4663401B}" presName="negativeSpace" presStyleCnt="0"/>
      <dgm:spPr/>
    </dgm:pt>
    <dgm:pt modelId="{227D6DF1-0AA3-4346-A8AB-341CE42A50ED}" type="pres">
      <dgm:prSet presAssocID="{F7A21DAA-5DF7-43A1-BC35-DF7C4663401B}" presName="childText" presStyleLbl="conFgAcc1" presStyleIdx="3" presStyleCnt="6">
        <dgm:presLayoutVars>
          <dgm:bulletEnabled val="1"/>
        </dgm:presLayoutVars>
      </dgm:prSet>
      <dgm:spPr/>
    </dgm:pt>
    <dgm:pt modelId="{D3B4B7F9-A03B-4775-BE00-C276E19BCEEC}" type="pres">
      <dgm:prSet presAssocID="{D38019D8-C79C-4786-9130-AE96A316FF73}" presName="spaceBetweenRectangles" presStyleCnt="0"/>
      <dgm:spPr/>
    </dgm:pt>
    <dgm:pt modelId="{63D33391-007E-4471-A083-AE788AFFD7AE}" type="pres">
      <dgm:prSet presAssocID="{E0FC6192-755B-47A4-8D01-120F97E57754}" presName="parentLin" presStyleCnt="0"/>
      <dgm:spPr/>
    </dgm:pt>
    <dgm:pt modelId="{BF43D25A-B099-4A8C-9D5E-5119044B7070}" type="pres">
      <dgm:prSet presAssocID="{E0FC6192-755B-47A4-8D01-120F97E57754}" presName="parentLeftMargin" presStyleLbl="node1" presStyleIdx="3" presStyleCnt="6"/>
      <dgm:spPr/>
      <dgm:t>
        <a:bodyPr/>
        <a:lstStyle/>
        <a:p>
          <a:endParaRPr lang="id-ID"/>
        </a:p>
      </dgm:t>
    </dgm:pt>
    <dgm:pt modelId="{CFED00E7-5DDE-47CC-83A5-CD034FC9222D}" type="pres">
      <dgm:prSet presAssocID="{E0FC6192-755B-47A4-8D01-120F97E57754}" presName="parentText" presStyleLbl="node1" presStyleIdx="4" presStyleCnt="6">
        <dgm:presLayoutVars>
          <dgm:chMax val="0"/>
          <dgm:bulletEnabled val="1"/>
        </dgm:presLayoutVars>
      </dgm:prSet>
      <dgm:spPr/>
      <dgm:t>
        <a:bodyPr/>
        <a:lstStyle/>
        <a:p>
          <a:endParaRPr lang="id-ID"/>
        </a:p>
      </dgm:t>
    </dgm:pt>
    <dgm:pt modelId="{2539B364-FDFD-4B2B-98F4-B76A76FBC362}" type="pres">
      <dgm:prSet presAssocID="{E0FC6192-755B-47A4-8D01-120F97E57754}" presName="negativeSpace" presStyleCnt="0"/>
      <dgm:spPr/>
    </dgm:pt>
    <dgm:pt modelId="{A3254EEA-45E9-46AC-B84C-8336DF64150D}" type="pres">
      <dgm:prSet presAssocID="{E0FC6192-755B-47A4-8D01-120F97E57754}" presName="childText" presStyleLbl="conFgAcc1" presStyleIdx="4" presStyleCnt="6">
        <dgm:presLayoutVars>
          <dgm:bulletEnabled val="1"/>
        </dgm:presLayoutVars>
      </dgm:prSet>
      <dgm:spPr/>
    </dgm:pt>
    <dgm:pt modelId="{5A79BFDA-8841-44CD-A788-F5D02EF75513}" type="pres">
      <dgm:prSet presAssocID="{83E1FCDF-D036-4DA1-9626-090909D4CE26}" presName="spaceBetweenRectangles" presStyleCnt="0"/>
      <dgm:spPr/>
    </dgm:pt>
    <dgm:pt modelId="{90A894D8-99A9-4A7B-81D0-3662855A624E}" type="pres">
      <dgm:prSet presAssocID="{3E31BA76-E299-4225-B10E-454C41AAEC7E}" presName="parentLin" presStyleCnt="0"/>
      <dgm:spPr/>
    </dgm:pt>
    <dgm:pt modelId="{5C2616A3-1D8C-4453-829C-B5D42CAF992A}" type="pres">
      <dgm:prSet presAssocID="{3E31BA76-E299-4225-B10E-454C41AAEC7E}" presName="parentLeftMargin" presStyleLbl="node1" presStyleIdx="4" presStyleCnt="6"/>
      <dgm:spPr/>
      <dgm:t>
        <a:bodyPr/>
        <a:lstStyle/>
        <a:p>
          <a:endParaRPr lang="id-ID"/>
        </a:p>
      </dgm:t>
    </dgm:pt>
    <dgm:pt modelId="{9C210F9C-C1DB-4230-8455-12B5D90B1289}" type="pres">
      <dgm:prSet presAssocID="{3E31BA76-E299-4225-B10E-454C41AAEC7E}" presName="parentText" presStyleLbl="node1" presStyleIdx="5" presStyleCnt="6">
        <dgm:presLayoutVars>
          <dgm:chMax val="0"/>
          <dgm:bulletEnabled val="1"/>
        </dgm:presLayoutVars>
      </dgm:prSet>
      <dgm:spPr/>
      <dgm:t>
        <a:bodyPr/>
        <a:lstStyle/>
        <a:p>
          <a:endParaRPr lang="id-ID"/>
        </a:p>
      </dgm:t>
    </dgm:pt>
    <dgm:pt modelId="{2F517A88-2111-4832-A264-EC662576FF68}" type="pres">
      <dgm:prSet presAssocID="{3E31BA76-E299-4225-B10E-454C41AAEC7E}" presName="negativeSpace" presStyleCnt="0"/>
      <dgm:spPr/>
    </dgm:pt>
    <dgm:pt modelId="{7994F622-596A-41C5-878D-E543DD4EA64E}" type="pres">
      <dgm:prSet presAssocID="{3E31BA76-E299-4225-B10E-454C41AAEC7E}" presName="childText" presStyleLbl="conFgAcc1" presStyleIdx="5" presStyleCnt="6">
        <dgm:presLayoutVars>
          <dgm:bulletEnabled val="1"/>
        </dgm:presLayoutVars>
      </dgm:prSet>
      <dgm:spPr/>
    </dgm:pt>
  </dgm:ptLst>
  <dgm:cxnLst>
    <dgm:cxn modelId="{AEAD94E1-C067-4E66-B94A-837879119E50}" type="presOf" srcId="{4C3106E2-B88B-4273-8808-500FA17A8CB6}" destId="{88A012AD-EA8C-42E6-8A83-3EA36E159A28}" srcOrd="1" destOrd="0" presId="urn:microsoft.com/office/officeart/2005/8/layout/list1"/>
    <dgm:cxn modelId="{9ED1423F-5582-4C02-84D8-8756CA2081F4}" type="presOf" srcId="{E0FC6192-755B-47A4-8D01-120F97E57754}" destId="{BF43D25A-B099-4A8C-9D5E-5119044B7070}" srcOrd="0" destOrd="0" presId="urn:microsoft.com/office/officeart/2005/8/layout/list1"/>
    <dgm:cxn modelId="{85F1A7A0-9FC3-4A34-B3D9-278F9F89D569}" srcId="{C8DCAC19-DB27-4DAA-B2EE-9B8C6F0858C4}" destId="{E0FC6192-755B-47A4-8D01-120F97E57754}" srcOrd="4" destOrd="0" parTransId="{25755C3A-8A11-47BF-8B1E-8D19D7005022}" sibTransId="{83E1FCDF-D036-4DA1-9626-090909D4CE26}"/>
    <dgm:cxn modelId="{3BB6BEA7-1A18-4936-AE5E-39CBE54411FC}" type="presOf" srcId="{3E31BA76-E299-4225-B10E-454C41AAEC7E}" destId="{5C2616A3-1D8C-4453-829C-B5D42CAF992A}" srcOrd="0" destOrd="0" presId="urn:microsoft.com/office/officeart/2005/8/layout/list1"/>
    <dgm:cxn modelId="{765A6831-A01E-4D50-9E8D-38DBF3CB73C1}" type="presOf" srcId="{D340D596-760F-4761-AB8C-0655D0F87DAA}" destId="{59EEF8B2-0478-49AA-983B-AD788CC82B0F}" srcOrd="0" destOrd="0" presId="urn:microsoft.com/office/officeart/2005/8/layout/list1"/>
    <dgm:cxn modelId="{E2BFBB02-E5E6-4A68-B27C-D226283F8064}" srcId="{C8DCAC19-DB27-4DAA-B2EE-9B8C6F0858C4}" destId="{3307CF63-CCED-4D07-8375-422DA849C9AD}" srcOrd="2" destOrd="0" parTransId="{7A85E47F-C4B3-4678-9D52-45AEA5DE49E8}" sibTransId="{9002DDEC-2718-464F-B7E5-5BBABDD1DD08}"/>
    <dgm:cxn modelId="{077149CD-EE0A-4A41-BD8E-B02B41A139F2}" type="presOf" srcId="{F7A21DAA-5DF7-43A1-BC35-DF7C4663401B}" destId="{B4643EBD-8BC7-4F15-A56C-00F5F723E087}" srcOrd="1" destOrd="0" presId="urn:microsoft.com/office/officeart/2005/8/layout/list1"/>
    <dgm:cxn modelId="{589AC3F4-78D4-47D2-B264-1E80B690165C}" type="presOf" srcId="{4C3106E2-B88B-4273-8808-500FA17A8CB6}" destId="{700BA2DA-53D7-40D2-848F-59F0D44B95CA}" srcOrd="0" destOrd="0" presId="urn:microsoft.com/office/officeart/2005/8/layout/list1"/>
    <dgm:cxn modelId="{D955ACC2-A88F-425E-809E-4204B7D650D5}" type="presOf" srcId="{E0FC6192-755B-47A4-8D01-120F97E57754}" destId="{CFED00E7-5DDE-47CC-83A5-CD034FC9222D}" srcOrd="1" destOrd="0" presId="urn:microsoft.com/office/officeart/2005/8/layout/list1"/>
    <dgm:cxn modelId="{A14C3184-D5EB-47EB-89BC-3C4E8F089D60}" srcId="{C8DCAC19-DB27-4DAA-B2EE-9B8C6F0858C4}" destId="{D340D596-760F-4761-AB8C-0655D0F87DAA}" srcOrd="0" destOrd="0" parTransId="{08EF4F11-405D-429A-B03E-DF2FFBE52317}" sibTransId="{BBCD4883-15F7-4770-9913-64738CF2FEA7}"/>
    <dgm:cxn modelId="{DA81E1CD-9FF3-429F-8C0C-B66E490F8EC8}" type="presOf" srcId="{D340D596-760F-4761-AB8C-0655D0F87DAA}" destId="{E1AFBB15-816E-4BFB-9508-F94D43F8D7B7}" srcOrd="1" destOrd="0" presId="urn:microsoft.com/office/officeart/2005/8/layout/list1"/>
    <dgm:cxn modelId="{C9BDC28E-7488-4C73-AD73-7E58F8420EA6}" type="presOf" srcId="{3E31BA76-E299-4225-B10E-454C41AAEC7E}" destId="{9C210F9C-C1DB-4230-8455-12B5D90B1289}" srcOrd="1" destOrd="0" presId="urn:microsoft.com/office/officeart/2005/8/layout/list1"/>
    <dgm:cxn modelId="{5E824372-A8D1-4845-BDD6-A13C3F43B8E7}" type="presOf" srcId="{3307CF63-CCED-4D07-8375-422DA849C9AD}" destId="{3664DD44-169C-495D-92E4-BBDBD3A54F06}" srcOrd="0" destOrd="0" presId="urn:microsoft.com/office/officeart/2005/8/layout/list1"/>
    <dgm:cxn modelId="{F2CDBCD7-2CFD-40DD-AFF2-780178EEF411}" srcId="{C8DCAC19-DB27-4DAA-B2EE-9B8C6F0858C4}" destId="{F7A21DAA-5DF7-43A1-BC35-DF7C4663401B}" srcOrd="3" destOrd="0" parTransId="{72B3F434-69F5-45B4-B8A0-85815ED29152}" sibTransId="{D38019D8-C79C-4786-9130-AE96A316FF73}"/>
    <dgm:cxn modelId="{AD3EFA06-70A9-4A42-94E4-3475706B17A2}" srcId="{C8DCAC19-DB27-4DAA-B2EE-9B8C6F0858C4}" destId="{3E31BA76-E299-4225-B10E-454C41AAEC7E}" srcOrd="5" destOrd="0" parTransId="{FB44FD71-3459-47FB-9314-87E75948EDF4}" sibTransId="{79D74E5B-2649-43C8-89F8-B7AACF5D06A6}"/>
    <dgm:cxn modelId="{7D83B5C3-C08E-42B1-AB76-1A73C2346385}" srcId="{C8DCAC19-DB27-4DAA-B2EE-9B8C6F0858C4}" destId="{4C3106E2-B88B-4273-8808-500FA17A8CB6}" srcOrd="1" destOrd="0" parTransId="{E903C4C7-CF04-45A5-8033-E120FB71369B}" sibTransId="{CD674EF9-B216-40F6-A29C-C9A516E28260}"/>
    <dgm:cxn modelId="{5B2CCDBC-239A-45C0-ADAA-1999EA0BF811}" type="presOf" srcId="{3307CF63-CCED-4D07-8375-422DA849C9AD}" destId="{C141FFA1-8199-4FA6-9F3B-FB06D679E470}" srcOrd="1" destOrd="0" presId="urn:microsoft.com/office/officeart/2005/8/layout/list1"/>
    <dgm:cxn modelId="{DD7B52F6-A794-46B2-AF85-90EF4F06CC5F}" type="presOf" srcId="{F7A21DAA-5DF7-43A1-BC35-DF7C4663401B}" destId="{6966454F-BF60-423F-9F0F-4599B278FB73}" srcOrd="0" destOrd="0" presId="urn:microsoft.com/office/officeart/2005/8/layout/list1"/>
    <dgm:cxn modelId="{BB855B93-98A4-4F5E-826D-885F5BF96F2D}" type="presOf" srcId="{C8DCAC19-DB27-4DAA-B2EE-9B8C6F0858C4}" destId="{A76392A8-0A8D-4CE3-97EA-16B618A0BB70}" srcOrd="0" destOrd="0" presId="urn:microsoft.com/office/officeart/2005/8/layout/list1"/>
    <dgm:cxn modelId="{E8D89C19-24BE-4514-AA61-FB7C87DD9AAA}" type="presParOf" srcId="{A76392A8-0A8D-4CE3-97EA-16B618A0BB70}" destId="{2C3CE38A-2A19-4AA5-B877-B0A819CE4D47}" srcOrd="0" destOrd="0" presId="urn:microsoft.com/office/officeart/2005/8/layout/list1"/>
    <dgm:cxn modelId="{16FEBF07-582E-4A02-B73B-E9745F5534E6}" type="presParOf" srcId="{2C3CE38A-2A19-4AA5-B877-B0A819CE4D47}" destId="{59EEF8B2-0478-49AA-983B-AD788CC82B0F}" srcOrd="0" destOrd="0" presId="urn:microsoft.com/office/officeart/2005/8/layout/list1"/>
    <dgm:cxn modelId="{28FF55BD-EF80-458D-BC95-6ECAD205A407}" type="presParOf" srcId="{2C3CE38A-2A19-4AA5-B877-B0A819CE4D47}" destId="{E1AFBB15-816E-4BFB-9508-F94D43F8D7B7}" srcOrd="1" destOrd="0" presId="urn:microsoft.com/office/officeart/2005/8/layout/list1"/>
    <dgm:cxn modelId="{6E3A1EC5-37A2-4F77-A65F-6009D6CACBBD}" type="presParOf" srcId="{A76392A8-0A8D-4CE3-97EA-16B618A0BB70}" destId="{B39E209E-10C7-48DA-8220-A037A7EC9EFB}" srcOrd="1" destOrd="0" presId="urn:microsoft.com/office/officeart/2005/8/layout/list1"/>
    <dgm:cxn modelId="{381B8B55-CAC0-41BB-83BF-987D58D4113A}" type="presParOf" srcId="{A76392A8-0A8D-4CE3-97EA-16B618A0BB70}" destId="{3F230AEB-72FD-493A-867B-858F751F4D94}" srcOrd="2" destOrd="0" presId="urn:microsoft.com/office/officeart/2005/8/layout/list1"/>
    <dgm:cxn modelId="{3D5702E2-67DE-48EB-97C9-4DB0683CF2EA}" type="presParOf" srcId="{A76392A8-0A8D-4CE3-97EA-16B618A0BB70}" destId="{CFBF5DA9-E189-404C-A128-35C11D942171}" srcOrd="3" destOrd="0" presId="urn:microsoft.com/office/officeart/2005/8/layout/list1"/>
    <dgm:cxn modelId="{62EF3521-17CE-4341-B869-1091FD835DD5}" type="presParOf" srcId="{A76392A8-0A8D-4CE3-97EA-16B618A0BB70}" destId="{B9F65E60-6EF0-46C6-81DB-1439FAEA5F5E}" srcOrd="4" destOrd="0" presId="urn:microsoft.com/office/officeart/2005/8/layout/list1"/>
    <dgm:cxn modelId="{1D8B7A79-7FB6-4A52-AF61-E85C2F5014C4}" type="presParOf" srcId="{B9F65E60-6EF0-46C6-81DB-1439FAEA5F5E}" destId="{700BA2DA-53D7-40D2-848F-59F0D44B95CA}" srcOrd="0" destOrd="0" presId="urn:microsoft.com/office/officeart/2005/8/layout/list1"/>
    <dgm:cxn modelId="{5A3B592D-0372-4DFA-A005-6BBB83E1B193}" type="presParOf" srcId="{B9F65E60-6EF0-46C6-81DB-1439FAEA5F5E}" destId="{88A012AD-EA8C-42E6-8A83-3EA36E159A28}" srcOrd="1" destOrd="0" presId="urn:microsoft.com/office/officeart/2005/8/layout/list1"/>
    <dgm:cxn modelId="{4A642C3E-731A-465A-95ED-6725677ADD65}" type="presParOf" srcId="{A76392A8-0A8D-4CE3-97EA-16B618A0BB70}" destId="{3148DFFC-09CB-4A92-B9BC-45AFA954F931}" srcOrd="5" destOrd="0" presId="urn:microsoft.com/office/officeart/2005/8/layout/list1"/>
    <dgm:cxn modelId="{CC03E5B0-C5A8-435D-B39F-47BAEB70D3A5}" type="presParOf" srcId="{A76392A8-0A8D-4CE3-97EA-16B618A0BB70}" destId="{8FAAD41A-5209-43ED-A8F0-F5DEC112689D}" srcOrd="6" destOrd="0" presId="urn:microsoft.com/office/officeart/2005/8/layout/list1"/>
    <dgm:cxn modelId="{3C9B4B22-6F07-447B-8B3D-2BE2AC407DEA}" type="presParOf" srcId="{A76392A8-0A8D-4CE3-97EA-16B618A0BB70}" destId="{C02B7781-A070-45DB-83E9-21BE681C27C6}" srcOrd="7" destOrd="0" presId="urn:microsoft.com/office/officeart/2005/8/layout/list1"/>
    <dgm:cxn modelId="{0B562774-14BA-403A-8CAB-9BED1226220B}" type="presParOf" srcId="{A76392A8-0A8D-4CE3-97EA-16B618A0BB70}" destId="{FF215C4B-BE12-41A2-B0B7-22E4B99E44AA}" srcOrd="8" destOrd="0" presId="urn:microsoft.com/office/officeart/2005/8/layout/list1"/>
    <dgm:cxn modelId="{35758EE7-8EA2-46F9-A77D-CB876FD7A840}" type="presParOf" srcId="{FF215C4B-BE12-41A2-B0B7-22E4B99E44AA}" destId="{3664DD44-169C-495D-92E4-BBDBD3A54F06}" srcOrd="0" destOrd="0" presId="urn:microsoft.com/office/officeart/2005/8/layout/list1"/>
    <dgm:cxn modelId="{111BE0FF-AF5B-42BD-B46B-B3D4CD41F972}" type="presParOf" srcId="{FF215C4B-BE12-41A2-B0B7-22E4B99E44AA}" destId="{C141FFA1-8199-4FA6-9F3B-FB06D679E470}" srcOrd="1" destOrd="0" presId="urn:microsoft.com/office/officeart/2005/8/layout/list1"/>
    <dgm:cxn modelId="{097DF79A-4383-4478-A8EB-CBA49FC38DF9}" type="presParOf" srcId="{A76392A8-0A8D-4CE3-97EA-16B618A0BB70}" destId="{D78A2848-9DB4-48FB-91B9-AC96D8B134DC}" srcOrd="9" destOrd="0" presId="urn:microsoft.com/office/officeart/2005/8/layout/list1"/>
    <dgm:cxn modelId="{3530CF1D-1A6A-4256-82CD-E3C0744EEE36}" type="presParOf" srcId="{A76392A8-0A8D-4CE3-97EA-16B618A0BB70}" destId="{DA7C02B5-506E-4CB0-9549-E39B60EF1655}" srcOrd="10" destOrd="0" presId="urn:microsoft.com/office/officeart/2005/8/layout/list1"/>
    <dgm:cxn modelId="{8CA8C3D8-E52B-4511-BC3A-D1D517252486}" type="presParOf" srcId="{A76392A8-0A8D-4CE3-97EA-16B618A0BB70}" destId="{823C3DEB-6ABB-4254-9CEF-7F528E420B8C}" srcOrd="11" destOrd="0" presId="urn:microsoft.com/office/officeart/2005/8/layout/list1"/>
    <dgm:cxn modelId="{7FE92D3E-CCD0-4D04-8BFF-C770C9E11DF1}" type="presParOf" srcId="{A76392A8-0A8D-4CE3-97EA-16B618A0BB70}" destId="{1E4C6374-0A35-4B75-A835-2A6E4F00FAF7}" srcOrd="12" destOrd="0" presId="urn:microsoft.com/office/officeart/2005/8/layout/list1"/>
    <dgm:cxn modelId="{1E8C042D-06EB-4C04-A847-E430705F9A1E}" type="presParOf" srcId="{1E4C6374-0A35-4B75-A835-2A6E4F00FAF7}" destId="{6966454F-BF60-423F-9F0F-4599B278FB73}" srcOrd="0" destOrd="0" presId="urn:microsoft.com/office/officeart/2005/8/layout/list1"/>
    <dgm:cxn modelId="{D8FB4709-37CB-4402-A5F8-596F32B7AEC3}" type="presParOf" srcId="{1E4C6374-0A35-4B75-A835-2A6E4F00FAF7}" destId="{B4643EBD-8BC7-4F15-A56C-00F5F723E087}" srcOrd="1" destOrd="0" presId="urn:microsoft.com/office/officeart/2005/8/layout/list1"/>
    <dgm:cxn modelId="{0A9F1940-3E86-442E-9DFE-27064C404147}" type="presParOf" srcId="{A76392A8-0A8D-4CE3-97EA-16B618A0BB70}" destId="{9870CB29-2EAD-4247-8652-16390DDFE6FB}" srcOrd="13" destOrd="0" presId="urn:microsoft.com/office/officeart/2005/8/layout/list1"/>
    <dgm:cxn modelId="{C78FC5B9-1C8F-4C19-8613-A4973E338264}" type="presParOf" srcId="{A76392A8-0A8D-4CE3-97EA-16B618A0BB70}" destId="{227D6DF1-0AA3-4346-A8AB-341CE42A50ED}" srcOrd="14" destOrd="0" presId="urn:microsoft.com/office/officeart/2005/8/layout/list1"/>
    <dgm:cxn modelId="{72BF9568-164E-49F0-A815-E9F548CD4B17}" type="presParOf" srcId="{A76392A8-0A8D-4CE3-97EA-16B618A0BB70}" destId="{D3B4B7F9-A03B-4775-BE00-C276E19BCEEC}" srcOrd="15" destOrd="0" presId="urn:microsoft.com/office/officeart/2005/8/layout/list1"/>
    <dgm:cxn modelId="{A2FA4354-7D5F-4F4C-8EC6-B3F0049FF3BA}" type="presParOf" srcId="{A76392A8-0A8D-4CE3-97EA-16B618A0BB70}" destId="{63D33391-007E-4471-A083-AE788AFFD7AE}" srcOrd="16" destOrd="0" presId="urn:microsoft.com/office/officeart/2005/8/layout/list1"/>
    <dgm:cxn modelId="{6CBA92D5-8A8C-4943-AA5C-E0E06A6A6338}" type="presParOf" srcId="{63D33391-007E-4471-A083-AE788AFFD7AE}" destId="{BF43D25A-B099-4A8C-9D5E-5119044B7070}" srcOrd="0" destOrd="0" presId="urn:microsoft.com/office/officeart/2005/8/layout/list1"/>
    <dgm:cxn modelId="{7908A136-8E32-4D3A-AC0A-E9C0087561CB}" type="presParOf" srcId="{63D33391-007E-4471-A083-AE788AFFD7AE}" destId="{CFED00E7-5DDE-47CC-83A5-CD034FC9222D}" srcOrd="1" destOrd="0" presId="urn:microsoft.com/office/officeart/2005/8/layout/list1"/>
    <dgm:cxn modelId="{C35AFA70-EFD7-4121-A5A5-A95C00A4D742}" type="presParOf" srcId="{A76392A8-0A8D-4CE3-97EA-16B618A0BB70}" destId="{2539B364-FDFD-4B2B-98F4-B76A76FBC362}" srcOrd="17" destOrd="0" presId="urn:microsoft.com/office/officeart/2005/8/layout/list1"/>
    <dgm:cxn modelId="{BA06A1C1-C17C-4C02-9395-A58224486A90}" type="presParOf" srcId="{A76392A8-0A8D-4CE3-97EA-16B618A0BB70}" destId="{A3254EEA-45E9-46AC-B84C-8336DF64150D}" srcOrd="18" destOrd="0" presId="urn:microsoft.com/office/officeart/2005/8/layout/list1"/>
    <dgm:cxn modelId="{611A5359-23A1-44E3-8C0A-6CA778A9B544}" type="presParOf" srcId="{A76392A8-0A8D-4CE3-97EA-16B618A0BB70}" destId="{5A79BFDA-8841-44CD-A788-F5D02EF75513}" srcOrd="19" destOrd="0" presId="urn:microsoft.com/office/officeart/2005/8/layout/list1"/>
    <dgm:cxn modelId="{39B793AF-5D61-450C-86CB-6C3AB14294D6}" type="presParOf" srcId="{A76392A8-0A8D-4CE3-97EA-16B618A0BB70}" destId="{90A894D8-99A9-4A7B-81D0-3662855A624E}" srcOrd="20" destOrd="0" presId="urn:microsoft.com/office/officeart/2005/8/layout/list1"/>
    <dgm:cxn modelId="{18695419-FE96-4382-A64B-71E27BAE5FB3}" type="presParOf" srcId="{90A894D8-99A9-4A7B-81D0-3662855A624E}" destId="{5C2616A3-1D8C-4453-829C-B5D42CAF992A}" srcOrd="0" destOrd="0" presId="urn:microsoft.com/office/officeart/2005/8/layout/list1"/>
    <dgm:cxn modelId="{ADEB624D-C8B5-47FA-AF90-D556A6E9067E}" type="presParOf" srcId="{90A894D8-99A9-4A7B-81D0-3662855A624E}" destId="{9C210F9C-C1DB-4230-8455-12B5D90B1289}" srcOrd="1" destOrd="0" presId="urn:microsoft.com/office/officeart/2005/8/layout/list1"/>
    <dgm:cxn modelId="{5DA543E0-D2C6-4D43-A9E2-3C6E2365299A}" type="presParOf" srcId="{A76392A8-0A8D-4CE3-97EA-16B618A0BB70}" destId="{2F517A88-2111-4832-A264-EC662576FF68}" srcOrd="21" destOrd="0" presId="urn:microsoft.com/office/officeart/2005/8/layout/list1"/>
    <dgm:cxn modelId="{7DEB3616-5F46-4578-B613-2A92A21BFFD5}" type="presParOf" srcId="{A76392A8-0A8D-4CE3-97EA-16B618A0BB70}" destId="{7994F622-596A-41C5-878D-E543DD4EA64E}" srcOrd="2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86D5E-BDC0-4E34-A39A-2AE62AC7DA1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FAA57947-118C-4DEF-93DC-C38976F63F16}">
      <dgm:prSet phldrT="[Text]" custT="1"/>
      <dgm:spPr/>
      <dgm:t>
        <a:bodyPr/>
        <a:lstStyle/>
        <a:p>
          <a:pPr algn="ctr"/>
          <a:r>
            <a:rPr lang="en-US" sz="1800" dirty="0" smtClean="0">
              <a:solidFill>
                <a:schemeClr val="bg1"/>
              </a:solidFill>
              <a:latin typeface="+mj-lt"/>
            </a:rPr>
            <a:t>1</a:t>
          </a:r>
          <a:r>
            <a:rPr lang="id-ID" sz="1800" dirty="0" smtClean="0">
              <a:solidFill>
                <a:schemeClr val="bg1"/>
              </a:solidFill>
              <a:latin typeface="+mj-lt"/>
            </a:rPr>
            <a:t>. </a:t>
          </a:r>
          <a:r>
            <a:rPr lang="en-US" sz="1800" dirty="0" smtClean="0">
              <a:solidFill>
                <a:schemeClr val="bg1"/>
              </a:solidFill>
              <a:latin typeface="+mj-lt"/>
            </a:rPr>
            <a:t> </a:t>
          </a:r>
          <a:r>
            <a:rPr lang="en-US" sz="1800" dirty="0" err="1" smtClean="0">
              <a:solidFill>
                <a:schemeClr val="bg1"/>
              </a:solidFill>
              <a:latin typeface="+mj-lt"/>
            </a:rPr>
            <a:t>Identifikasi</a:t>
          </a:r>
          <a:r>
            <a:rPr lang="en-US" sz="1800" dirty="0" smtClean="0">
              <a:solidFill>
                <a:schemeClr val="bg1"/>
              </a:solidFill>
              <a:latin typeface="+mj-lt"/>
            </a:rPr>
            <a:t>, </a:t>
          </a:r>
          <a:r>
            <a:rPr lang="en-US" sz="1800" dirty="0" err="1" smtClean="0">
              <a:solidFill>
                <a:schemeClr val="bg1"/>
              </a:solidFill>
              <a:latin typeface="+mj-lt"/>
            </a:rPr>
            <a:t>Pencatatan</a:t>
          </a:r>
          <a:r>
            <a:rPr lang="en-US" sz="1800" dirty="0" smtClean="0">
              <a:solidFill>
                <a:schemeClr val="bg1"/>
              </a:solidFill>
              <a:latin typeface="+mj-lt"/>
            </a:rPr>
            <a:t> </a:t>
          </a:r>
          <a:r>
            <a:rPr lang="en-US" sz="1800" dirty="0" err="1" smtClean="0">
              <a:solidFill>
                <a:schemeClr val="bg1"/>
              </a:solidFill>
              <a:latin typeface="+mj-lt"/>
            </a:rPr>
            <a:t>dan</a:t>
          </a:r>
          <a:r>
            <a:rPr lang="en-US" sz="1800" dirty="0" smtClean="0">
              <a:solidFill>
                <a:schemeClr val="bg1"/>
              </a:solidFill>
              <a:latin typeface="+mj-lt"/>
            </a:rPr>
            <a:t> </a:t>
          </a:r>
          <a:r>
            <a:rPr lang="en-US" sz="1800" dirty="0" err="1" smtClean="0">
              <a:solidFill>
                <a:schemeClr val="bg1"/>
              </a:solidFill>
              <a:latin typeface="+mj-lt"/>
            </a:rPr>
            <a:t>Pendataan</a:t>
          </a:r>
          <a:endParaRPr lang="en-US" sz="1800" dirty="0"/>
        </a:p>
      </dgm:t>
    </dgm:pt>
    <dgm:pt modelId="{841B8E5F-C417-4B8C-AB1C-DBDBA8E0A302}" cxnId="{19CA303E-174E-4C76-B6C8-8368601604F4}" type="parTrans">
      <dgm:prSet/>
      <dgm:spPr/>
      <dgm:t>
        <a:bodyPr/>
        <a:lstStyle/>
        <a:p>
          <a:endParaRPr lang="en-US" sz="2000"/>
        </a:p>
      </dgm:t>
    </dgm:pt>
    <dgm:pt modelId="{BA98C80E-543B-478B-A6FE-391B1C00545D}" cxnId="{19CA303E-174E-4C76-B6C8-8368601604F4}" type="sibTrans">
      <dgm:prSet/>
      <dgm:spPr/>
      <dgm:t>
        <a:bodyPr/>
        <a:lstStyle/>
        <a:p>
          <a:endParaRPr lang="en-US" sz="2000"/>
        </a:p>
      </dgm:t>
    </dgm:pt>
    <dgm:pt modelId="{C5413CA0-6408-4976-8FA1-9448050F22A2}">
      <dgm:prSet phldrT="[Text]" custT="1"/>
      <dgm:spPr>
        <a:solidFill>
          <a:schemeClr val="accent3"/>
        </a:solidFill>
      </dgm:spPr>
      <dgm:t>
        <a:bodyPr/>
        <a:lstStyle/>
        <a:p>
          <a:r>
            <a:rPr lang="id-ID" sz="1800" dirty="0" smtClean="0">
              <a:solidFill>
                <a:schemeClr val="bg1"/>
              </a:solidFill>
              <a:latin typeface="+mj-lt"/>
            </a:rPr>
            <a:t>2</a:t>
          </a:r>
          <a:r>
            <a:rPr lang="en-US" sz="1800" dirty="0" smtClean="0">
              <a:solidFill>
                <a:schemeClr val="bg1"/>
              </a:solidFill>
              <a:latin typeface="+mj-lt"/>
            </a:rPr>
            <a:t>. </a:t>
          </a:r>
          <a:r>
            <a:rPr lang="en-US" sz="1800" dirty="0" err="1" smtClean="0">
              <a:solidFill>
                <a:schemeClr val="bg1"/>
              </a:solidFill>
              <a:latin typeface="+mj-lt"/>
            </a:rPr>
            <a:t>Pelaporan</a:t>
          </a:r>
          <a:endParaRPr lang="en-US" sz="1800" dirty="0"/>
        </a:p>
      </dgm:t>
    </dgm:pt>
    <dgm:pt modelId="{7D63E508-F820-4058-B2B5-53A62ACCAA6C}" cxnId="{50636F8B-1C10-42A4-A10D-DBC23869384A}" type="parTrans">
      <dgm:prSet/>
      <dgm:spPr/>
      <dgm:t>
        <a:bodyPr/>
        <a:lstStyle/>
        <a:p>
          <a:endParaRPr lang="en-US" sz="2000"/>
        </a:p>
      </dgm:t>
    </dgm:pt>
    <dgm:pt modelId="{81FDFAB9-BDC8-40D0-BCD3-C8E27A382A04}" cxnId="{50636F8B-1C10-42A4-A10D-DBC23869384A}" type="sibTrans">
      <dgm:prSet/>
      <dgm:spPr/>
      <dgm:t>
        <a:bodyPr/>
        <a:lstStyle/>
        <a:p>
          <a:endParaRPr lang="en-US" sz="2000"/>
        </a:p>
      </dgm:t>
    </dgm:pt>
    <dgm:pt modelId="{6BA6AE56-52F0-4512-817E-F02F0CC58C29}">
      <dgm:prSet phldrT="[Text]" custT="1"/>
      <dgm:spPr/>
      <dgm:t>
        <a:bodyPr/>
        <a:lstStyle/>
        <a:p>
          <a:r>
            <a:rPr lang="en-US" sz="1800" dirty="0" smtClean="0">
              <a:solidFill>
                <a:schemeClr val="bg1"/>
              </a:solidFill>
              <a:latin typeface="+mj-lt"/>
            </a:rPr>
            <a:t>7. </a:t>
          </a:r>
          <a:r>
            <a:rPr lang="en-US" sz="1800" dirty="0" err="1" smtClean="0">
              <a:solidFill>
                <a:schemeClr val="bg1"/>
              </a:solidFill>
              <a:latin typeface="+mj-lt"/>
            </a:rPr>
            <a:t>Jumlah</a:t>
          </a:r>
          <a:r>
            <a:rPr lang="en-US" sz="1800" dirty="0" smtClean="0">
              <a:solidFill>
                <a:schemeClr val="bg1"/>
              </a:solidFill>
              <a:latin typeface="+mj-lt"/>
            </a:rPr>
            <a:t> </a:t>
          </a:r>
          <a:r>
            <a:rPr lang="en-US" sz="1800" dirty="0" err="1" smtClean="0">
              <a:solidFill>
                <a:schemeClr val="bg1"/>
              </a:solidFill>
              <a:latin typeface="+mj-lt"/>
            </a:rPr>
            <a:t>Limbah</a:t>
          </a:r>
          <a:r>
            <a:rPr lang="en-US" sz="1800" dirty="0" smtClean="0">
              <a:solidFill>
                <a:schemeClr val="bg1"/>
              </a:solidFill>
              <a:latin typeface="+mj-lt"/>
            </a:rPr>
            <a:t> B3 yang </a:t>
          </a:r>
          <a:r>
            <a:rPr lang="en-US" sz="1800" dirty="0" err="1" smtClean="0">
              <a:solidFill>
                <a:schemeClr val="bg1"/>
              </a:solidFill>
              <a:latin typeface="+mj-lt"/>
            </a:rPr>
            <a:t>dikelola</a:t>
          </a:r>
          <a:endParaRPr lang="en-US" sz="1800" dirty="0"/>
        </a:p>
      </dgm:t>
    </dgm:pt>
    <dgm:pt modelId="{C61C2B6E-A262-44E0-B1FA-3758789B56CB}" cxnId="{10C5FB2B-6662-4A52-8ABD-F0AE60B93A3D}" type="parTrans">
      <dgm:prSet/>
      <dgm:spPr/>
      <dgm:t>
        <a:bodyPr/>
        <a:lstStyle/>
        <a:p>
          <a:endParaRPr lang="en-US" sz="2000"/>
        </a:p>
      </dgm:t>
    </dgm:pt>
    <dgm:pt modelId="{248F6AC3-2626-4229-9944-5FE4016D8FE9}" cxnId="{10C5FB2B-6662-4A52-8ABD-F0AE60B93A3D}" type="sibTrans">
      <dgm:prSet/>
      <dgm:spPr/>
      <dgm:t>
        <a:bodyPr/>
        <a:lstStyle/>
        <a:p>
          <a:endParaRPr lang="en-US" sz="2000"/>
        </a:p>
      </dgm:t>
    </dgm:pt>
    <dgm:pt modelId="{078528CB-53A5-4797-893F-6D10AAEA4CA8}">
      <dgm:prSet phldrT="[Text]" custT="1"/>
      <dgm:spPr/>
      <dgm:t>
        <a:bodyPr/>
        <a:lstStyle/>
        <a:p>
          <a:r>
            <a:rPr lang="id-ID" sz="1800" dirty="0" smtClean="0">
              <a:solidFill>
                <a:schemeClr val="bg1"/>
              </a:solidFill>
              <a:latin typeface="+mj-lt"/>
            </a:rPr>
            <a:t>3</a:t>
          </a:r>
          <a:r>
            <a:rPr lang="en-US" sz="1800" dirty="0" smtClean="0">
              <a:solidFill>
                <a:schemeClr val="bg1"/>
              </a:solidFill>
              <a:latin typeface="+mj-lt"/>
            </a:rPr>
            <a:t>. Status </a:t>
          </a:r>
          <a:r>
            <a:rPr lang="en-US" sz="1800" dirty="0" err="1" smtClean="0">
              <a:solidFill>
                <a:schemeClr val="bg1"/>
              </a:solidFill>
              <a:latin typeface="+mj-lt"/>
            </a:rPr>
            <a:t>Perizinan</a:t>
          </a:r>
          <a:endParaRPr lang="en-US" sz="1800" dirty="0"/>
        </a:p>
      </dgm:t>
    </dgm:pt>
    <dgm:pt modelId="{44E2DCCA-8E5D-48F0-9F59-C88EFDAC85A6}" cxnId="{458AC121-1407-4913-95C9-14CC742B94C3}" type="parTrans">
      <dgm:prSet/>
      <dgm:spPr/>
      <dgm:t>
        <a:bodyPr/>
        <a:lstStyle/>
        <a:p>
          <a:endParaRPr lang="en-US" sz="2000"/>
        </a:p>
      </dgm:t>
    </dgm:pt>
    <dgm:pt modelId="{6E93B5D1-9F9B-4F68-A711-39F023CBF472}" cxnId="{458AC121-1407-4913-95C9-14CC742B94C3}" type="sibTrans">
      <dgm:prSet/>
      <dgm:spPr/>
      <dgm:t>
        <a:bodyPr/>
        <a:lstStyle/>
        <a:p>
          <a:endParaRPr lang="en-US" sz="2000"/>
        </a:p>
      </dgm:t>
    </dgm:pt>
    <dgm:pt modelId="{32755C68-AF36-414B-A55C-515E9CA8324E}">
      <dgm:prSet phldrT="[Text]" custT="1"/>
      <dgm:spPr>
        <a:solidFill>
          <a:schemeClr val="accent2"/>
        </a:solidFill>
      </dgm:spPr>
      <dgm:t>
        <a:bodyPr/>
        <a:lstStyle/>
        <a:p>
          <a:r>
            <a:rPr lang="id-ID" sz="1800" dirty="0" smtClean="0">
              <a:solidFill>
                <a:schemeClr val="bg1"/>
              </a:solidFill>
              <a:latin typeface="+mj-lt"/>
            </a:rPr>
            <a:t>4</a:t>
          </a:r>
          <a:r>
            <a:rPr lang="en-US" sz="1800" dirty="0" smtClean="0">
              <a:solidFill>
                <a:schemeClr val="bg1"/>
              </a:solidFill>
              <a:latin typeface="+mj-lt"/>
            </a:rPr>
            <a:t>.</a:t>
          </a:r>
          <a:r>
            <a:rPr lang="en-US" sz="1800" dirty="0" err="1" smtClean="0">
              <a:solidFill>
                <a:schemeClr val="bg1"/>
              </a:solidFill>
              <a:latin typeface="+mj-lt"/>
            </a:rPr>
            <a:t>Pemenuhan</a:t>
          </a:r>
          <a:r>
            <a:rPr lang="en-US" sz="1800" dirty="0" smtClean="0">
              <a:solidFill>
                <a:schemeClr val="bg1"/>
              </a:solidFill>
              <a:latin typeface="+mj-lt"/>
            </a:rPr>
            <a:t> </a:t>
          </a:r>
          <a:r>
            <a:rPr lang="en-US" sz="1800" dirty="0" err="1" smtClean="0">
              <a:solidFill>
                <a:schemeClr val="bg1"/>
              </a:solidFill>
              <a:latin typeface="+mj-lt"/>
            </a:rPr>
            <a:t>Ketentuan</a:t>
          </a:r>
          <a:r>
            <a:rPr lang="en-US" sz="1800" dirty="0" smtClean="0">
              <a:solidFill>
                <a:schemeClr val="bg1"/>
              </a:solidFill>
              <a:latin typeface="+mj-lt"/>
            </a:rPr>
            <a:t> </a:t>
          </a:r>
          <a:r>
            <a:rPr lang="en-US" sz="1800" dirty="0" err="1" smtClean="0">
              <a:solidFill>
                <a:schemeClr val="bg1"/>
              </a:solidFill>
              <a:latin typeface="+mj-lt"/>
            </a:rPr>
            <a:t>Izin</a:t>
          </a:r>
          <a:endParaRPr lang="en-US" sz="1800" dirty="0"/>
        </a:p>
      </dgm:t>
    </dgm:pt>
    <dgm:pt modelId="{78395757-2895-47D5-8E3F-71E26B81D1AB}" cxnId="{29CBF10E-EFA9-4F2E-AD3B-9C3EED64AB67}" type="parTrans">
      <dgm:prSet/>
      <dgm:spPr/>
      <dgm:t>
        <a:bodyPr/>
        <a:lstStyle/>
        <a:p>
          <a:endParaRPr lang="en-US" sz="2000"/>
        </a:p>
      </dgm:t>
    </dgm:pt>
    <dgm:pt modelId="{DEC2C811-99A2-44F1-A36A-F73F9E97C14E}" cxnId="{29CBF10E-EFA9-4F2E-AD3B-9C3EED64AB67}" type="sibTrans">
      <dgm:prSet/>
      <dgm:spPr/>
      <dgm:t>
        <a:bodyPr/>
        <a:lstStyle/>
        <a:p>
          <a:endParaRPr lang="en-US" sz="2000"/>
        </a:p>
      </dgm:t>
    </dgm:pt>
    <dgm:pt modelId="{033C3DBB-782E-4551-8907-50F7A290C572}">
      <dgm:prSet phldrT="[Text]" custT="1"/>
      <dgm:spPr/>
      <dgm:t>
        <a:bodyPr/>
        <a:lstStyle/>
        <a:p>
          <a:r>
            <a:rPr lang="en-US" sz="1800" dirty="0" smtClean="0">
              <a:solidFill>
                <a:schemeClr val="bg1"/>
              </a:solidFill>
              <a:latin typeface="+mj-lt"/>
            </a:rPr>
            <a:t>6. </a:t>
          </a:r>
          <a:r>
            <a:rPr lang="en-US" sz="1800" i="1" dirty="0" smtClean="0">
              <a:solidFill>
                <a:schemeClr val="bg1"/>
              </a:solidFill>
              <a:latin typeface="+mn-lt"/>
            </a:rPr>
            <a:t>Open Dumping,</a:t>
          </a:r>
          <a:r>
            <a:rPr lang="id-ID" sz="1800" i="1" dirty="0" smtClean="0">
              <a:solidFill>
                <a:schemeClr val="bg1"/>
              </a:solidFill>
              <a:latin typeface="+mn-lt"/>
            </a:rPr>
            <a:t> </a:t>
          </a:r>
          <a:r>
            <a:rPr lang="en-US" sz="1800" i="1" dirty="0" smtClean="0">
              <a:solidFill>
                <a:schemeClr val="bg1"/>
              </a:solidFill>
              <a:latin typeface="+mn-lt"/>
            </a:rPr>
            <a:t>open burning </a:t>
          </a:r>
          <a:r>
            <a:rPr lang="en-US" sz="1800" dirty="0" err="1" smtClean="0">
              <a:solidFill>
                <a:schemeClr val="bg1"/>
              </a:solidFill>
              <a:latin typeface="+mj-lt"/>
            </a:rPr>
            <a:t>Pemulihan</a:t>
          </a:r>
          <a:r>
            <a:rPr lang="en-US" sz="1800" dirty="0" smtClean="0">
              <a:solidFill>
                <a:schemeClr val="bg1"/>
              </a:solidFill>
              <a:latin typeface="+mj-lt"/>
            </a:rPr>
            <a:t> </a:t>
          </a:r>
          <a:r>
            <a:rPr lang="en-US" sz="1800" dirty="0" err="1" smtClean="0">
              <a:solidFill>
                <a:schemeClr val="bg1"/>
              </a:solidFill>
              <a:latin typeface="+mj-lt"/>
            </a:rPr>
            <a:t>Lahan</a:t>
          </a:r>
          <a:r>
            <a:rPr lang="en-US" sz="1800" dirty="0" smtClean="0">
              <a:solidFill>
                <a:schemeClr val="bg1"/>
              </a:solidFill>
              <a:latin typeface="+mj-lt"/>
            </a:rPr>
            <a:t> </a:t>
          </a:r>
          <a:r>
            <a:rPr lang="en-US" sz="1800" dirty="0" err="1" smtClean="0">
              <a:solidFill>
                <a:schemeClr val="bg1"/>
              </a:solidFill>
              <a:latin typeface="+mj-lt"/>
            </a:rPr>
            <a:t>Terkontaminasi</a:t>
          </a:r>
          <a:r>
            <a:rPr lang="en-US" sz="1800" dirty="0" smtClean="0">
              <a:solidFill>
                <a:schemeClr val="bg1"/>
              </a:solidFill>
              <a:latin typeface="+mj-lt"/>
            </a:rPr>
            <a:t> </a:t>
          </a:r>
          <a:endParaRPr lang="en-US" sz="1800" dirty="0"/>
        </a:p>
      </dgm:t>
    </dgm:pt>
    <dgm:pt modelId="{53DFDD28-3779-4258-AB58-02C724E1C941}" cxnId="{5E660B69-E477-45E8-BECA-2D821FE31B08}" type="parTrans">
      <dgm:prSet/>
      <dgm:spPr/>
      <dgm:t>
        <a:bodyPr/>
        <a:lstStyle/>
        <a:p>
          <a:endParaRPr lang="en-US" sz="2000"/>
        </a:p>
      </dgm:t>
    </dgm:pt>
    <dgm:pt modelId="{2BE4D2AC-6DE3-438E-8C3F-BBF830A2D48F}" cxnId="{5E660B69-E477-45E8-BECA-2D821FE31B08}" type="sibTrans">
      <dgm:prSet/>
      <dgm:spPr/>
      <dgm:t>
        <a:bodyPr/>
        <a:lstStyle/>
        <a:p>
          <a:endParaRPr lang="en-US" sz="2000"/>
        </a:p>
      </dgm:t>
    </dgm:pt>
    <dgm:pt modelId="{E89C409C-4ED4-41FF-97CE-3823AE6D9E36}">
      <dgm:prSet phldrT="[Text]" custT="1"/>
      <dgm:spPr/>
      <dgm:t>
        <a:bodyPr/>
        <a:lstStyle/>
        <a:p>
          <a:r>
            <a:rPr lang="en-US" sz="1800" dirty="0" smtClean="0">
              <a:solidFill>
                <a:schemeClr val="bg1"/>
              </a:solidFill>
              <a:latin typeface="+mj-lt"/>
            </a:rPr>
            <a:t>8. </a:t>
          </a:r>
          <a:r>
            <a:rPr lang="en-US" sz="1800" dirty="0" err="1" smtClean="0">
              <a:solidFill>
                <a:schemeClr val="bg1"/>
              </a:solidFill>
              <a:latin typeface="+mj-lt"/>
            </a:rPr>
            <a:t>Pengelolaan</a:t>
          </a:r>
          <a:r>
            <a:rPr lang="en-US" sz="1800" dirty="0" smtClean="0">
              <a:solidFill>
                <a:schemeClr val="bg1"/>
              </a:solidFill>
              <a:latin typeface="+mj-lt"/>
            </a:rPr>
            <a:t> </a:t>
          </a:r>
          <a:r>
            <a:rPr lang="en-US" sz="1800" dirty="0" err="1" smtClean="0">
              <a:solidFill>
                <a:schemeClr val="bg1"/>
              </a:solidFill>
              <a:latin typeface="+mj-lt"/>
            </a:rPr>
            <a:t>Limbah</a:t>
          </a:r>
          <a:r>
            <a:rPr lang="en-US" sz="1800" dirty="0" smtClean="0">
              <a:solidFill>
                <a:schemeClr val="bg1"/>
              </a:solidFill>
              <a:latin typeface="+mj-lt"/>
            </a:rPr>
            <a:t> B3 </a:t>
          </a:r>
          <a:r>
            <a:rPr lang="en-US" sz="1800" dirty="0" err="1" smtClean="0">
              <a:solidFill>
                <a:schemeClr val="bg1"/>
              </a:solidFill>
              <a:latin typeface="+mj-lt"/>
            </a:rPr>
            <a:t>oleh</a:t>
          </a:r>
          <a:r>
            <a:rPr lang="en-US" sz="1800" dirty="0" smtClean="0">
              <a:solidFill>
                <a:schemeClr val="bg1"/>
              </a:solidFill>
              <a:latin typeface="+mj-lt"/>
            </a:rPr>
            <a:t> </a:t>
          </a:r>
          <a:r>
            <a:rPr lang="en-US" sz="1800" dirty="0" err="1" smtClean="0">
              <a:solidFill>
                <a:schemeClr val="bg1"/>
              </a:solidFill>
              <a:latin typeface="+mj-lt"/>
            </a:rPr>
            <a:t>pihak</a:t>
          </a:r>
          <a:r>
            <a:rPr lang="en-US" sz="1800" dirty="0" smtClean="0">
              <a:solidFill>
                <a:schemeClr val="bg1"/>
              </a:solidFill>
              <a:latin typeface="+mj-lt"/>
            </a:rPr>
            <a:t> ke-3</a:t>
          </a:r>
          <a:endParaRPr lang="en-US" sz="1800" dirty="0"/>
        </a:p>
      </dgm:t>
    </dgm:pt>
    <dgm:pt modelId="{62ECB12D-4B0E-428D-BBC9-BABC2DBC4062}" cxnId="{7C66EEC9-51DC-42E3-B312-EC3822F9CA59}" type="parTrans">
      <dgm:prSet/>
      <dgm:spPr/>
      <dgm:t>
        <a:bodyPr/>
        <a:lstStyle/>
        <a:p>
          <a:endParaRPr lang="en-US" sz="2000"/>
        </a:p>
      </dgm:t>
    </dgm:pt>
    <dgm:pt modelId="{447103E3-8D91-4715-8D41-F9429298C578}" cxnId="{7C66EEC9-51DC-42E3-B312-EC3822F9CA59}" type="sibTrans">
      <dgm:prSet/>
      <dgm:spPr/>
      <dgm:t>
        <a:bodyPr/>
        <a:lstStyle/>
        <a:p>
          <a:endParaRPr lang="en-US" sz="2000"/>
        </a:p>
      </dgm:t>
    </dgm:pt>
    <dgm:pt modelId="{9740AB49-FDBA-450E-94EC-DA51FF3E8BBE}">
      <dgm:prSet phldrT="[Text]" custT="1"/>
      <dgm:spPr>
        <a:solidFill>
          <a:schemeClr val="accent4"/>
        </a:solidFill>
      </dgm:spPr>
      <dgm:t>
        <a:bodyPr/>
        <a:lstStyle/>
        <a:p>
          <a:r>
            <a:rPr lang="en-US" sz="1800" dirty="0" smtClean="0">
              <a:solidFill>
                <a:schemeClr val="bg1"/>
              </a:solidFill>
            </a:rPr>
            <a:t>9. </a:t>
          </a:r>
          <a:r>
            <a:rPr lang="en-US" sz="1800" i="1" dirty="0" smtClean="0">
              <a:solidFill>
                <a:schemeClr val="bg1"/>
              </a:solidFill>
            </a:rPr>
            <a:t>Dumping</a:t>
          </a:r>
          <a:r>
            <a:rPr lang="en-US" sz="1800" dirty="0" smtClean="0">
              <a:solidFill>
                <a:schemeClr val="bg1"/>
              </a:solidFill>
            </a:rPr>
            <a:t> </a:t>
          </a:r>
          <a:r>
            <a:rPr lang="en-US" sz="1800" dirty="0" err="1" smtClean="0">
              <a:solidFill>
                <a:schemeClr val="bg1"/>
              </a:solidFill>
            </a:rPr>
            <a:t>dan</a:t>
          </a:r>
          <a:r>
            <a:rPr lang="en-US" sz="1800" dirty="0" smtClean="0">
              <a:solidFill>
                <a:schemeClr val="bg1"/>
              </a:solidFill>
            </a:rPr>
            <a:t> </a:t>
          </a:r>
          <a:r>
            <a:rPr lang="en-US" sz="1800" dirty="0" err="1" smtClean="0">
              <a:solidFill>
                <a:schemeClr val="bg1"/>
              </a:solidFill>
            </a:rPr>
            <a:t>pengelolaan</a:t>
          </a:r>
          <a:r>
            <a:rPr lang="en-US" sz="1800" dirty="0" smtClean="0">
              <a:solidFill>
                <a:schemeClr val="bg1"/>
              </a:solidFill>
            </a:rPr>
            <a:t> </a:t>
          </a:r>
          <a:r>
            <a:rPr lang="en-US" sz="1800" dirty="0" err="1" smtClean="0">
              <a:solidFill>
                <a:schemeClr val="bg1"/>
              </a:solidFill>
            </a:rPr>
            <a:t>limbah</a:t>
          </a:r>
          <a:r>
            <a:rPr lang="en-US" sz="1800" dirty="0" smtClean="0">
              <a:solidFill>
                <a:schemeClr val="bg1"/>
              </a:solidFill>
            </a:rPr>
            <a:t> B3 </a:t>
          </a:r>
          <a:r>
            <a:rPr lang="en-US" sz="1800" dirty="0" err="1" smtClean="0">
              <a:solidFill>
                <a:schemeClr val="bg1"/>
              </a:solidFill>
            </a:rPr>
            <a:t>cara</a:t>
          </a:r>
          <a:r>
            <a:rPr lang="en-US" sz="1800" dirty="0" smtClean="0">
              <a:solidFill>
                <a:schemeClr val="bg1"/>
              </a:solidFill>
            </a:rPr>
            <a:t> </a:t>
          </a:r>
          <a:r>
            <a:rPr lang="en-US" sz="1800" dirty="0" err="1" smtClean="0">
              <a:solidFill>
                <a:schemeClr val="bg1"/>
              </a:solidFill>
            </a:rPr>
            <a:t>tertentu</a:t>
          </a:r>
          <a:endParaRPr lang="en-US" sz="1800" dirty="0">
            <a:solidFill>
              <a:schemeClr val="bg1"/>
            </a:solidFill>
          </a:endParaRPr>
        </a:p>
      </dgm:t>
    </dgm:pt>
    <dgm:pt modelId="{5A53C926-07EE-4DE8-B456-7ABA96AB1873}" cxnId="{328B5D44-C076-4913-B9D6-EAAD0280A2CD}" type="parTrans">
      <dgm:prSet/>
      <dgm:spPr/>
      <dgm:t>
        <a:bodyPr/>
        <a:lstStyle/>
        <a:p>
          <a:endParaRPr lang="en-US" sz="2000"/>
        </a:p>
      </dgm:t>
    </dgm:pt>
    <dgm:pt modelId="{44BD8A95-8FC2-43B7-94AA-423AD88B88E7}" cxnId="{328B5D44-C076-4913-B9D6-EAAD0280A2CD}" type="sibTrans">
      <dgm:prSet/>
      <dgm:spPr/>
      <dgm:t>
        <a:bodyPr/>
        <a:lstStyle/>
        <a:p>
          <a:endParaRPr lang="en-US" sz="2000"/>
        </a:p>
      </dgm:t>
    </dgm:pt>
    <dgm:pt modelId="{F7E8ADD2-630B-4C16-8471-D73CE8A533B4}">
      <dgm:prSet phldrT="[Text]" custT="1"/>
      <dgm:spPr>
        <a:solidFill>
          <a:schemeClr val="accent4"/>
        </a:solidFill>
      </dgm:spPr>
      <dgm:t>
        <a:bodyPr/>
        <a:lstStyle/>
        <a:p>
          <a:r>
            <a:rPr lang="en-US" sz="1800" dirty="0" smtClean="0">
              <a:solidFill>
                <a:schemeClr val="bg1"/>
              </a:solidFill>
            </a:rPr>
            <a:t>5. </a:t>
          </a:r>
          <a:r>
            <a:rPr lang="id-ID" sz="1800" dirty="0" smtClean="0"/>
            <a:t>Struktur dan Tanggungjawab</a:t>
          </a:r>
          <a:endParaRPr lang="en-US" sz="1800" dirty="0">
            <a:solidFill>
              <a:schemeClr val="bg1"/>
            </a:solidFill>
          </a:endParaRPr>
        </a:p>
      </dgm:t>
    </dgm:pt>
    <dgm:pt modelId="{365BC9C1-CD68-4647-8F19-3F9537E24FAF}" cxnId="{B03FD633-E118-4132-B5BB-6D0AAF0FC3AD}" type="parTrans">
      <dgm:prSet/>
      <dgm:spPr/>
      <dgm:t>
        <a:bodyPr/>
        <a:lstStyle/>
        <a:p>
          <a:endParaRPr lang="en-US"/>
        </a:p>
      </dgm:t>
    </dgm:pt>
    <dgm:pt modelId="{C9AA6270-CFE5-404A-934B-60C45FE883C8}" cxnId="{B03FD633-E118-4132-B5BB-6D0AAF0FC3AD}" type="sibTrans">
      <dgm:prSet/>
      <dgm:spPr/>
      <dgm:t>
        <a:bodyPr/>
        <a:lstStyle/>
        <a:p>
          <a:endParaRPr lang="en-US"/>
        </a:p>
      </dgm:t>
    </dgm:pt>
    <dgm:pt modelId="{EB19AA58-C24B-4B35-9626-34C85B987A9F}" type="pres">
      <dgm:prSet presAssocID="{E9D86D5E-BDC0-4E34-A39A-2AE62AC7DA18}" presName="diagram" presStyleCnt="0">
        <dgm:presLayoutVars>
          <dgm:dir/>
          <dgm:resizeHandles val="exact"/>
        </dgm:presLayoutVars>
      </dgm:prSet>
      <dgm:spPr/>
      <dgm:t>
        <a:bodyPr/>
        <a:lstStyle/>
        <a:p>
          <a:endParaRPr lang="en-US"/>
        </a:p>
      </dgm:t>
    </dgm:pt>
    <dgm:pt modelId="{51613BAD-1FB9-4438-8C6D-E68CD461B92F}" type="pres">
      <dgm:prSet presAssocID="{FAA57947-118C-4DEF-93DC-C38976F63F16}" presName="node" presStyleLbl="node1" presStyleIdx="0" presStyleCnt="9">
        <dgm:presLayoutVars>
          <dgm:bulletEnabled val="1"/>
        </dgm:presLayoutVars>
      </dgm:prSet>
      <dgm:spPr/>
      <dgm:t>
        <a:bodyPr/>
        <a:lstStyle/>
        <a:p>
          <a:endParaRPr lang="en-US"/>
        </a:p>
      </dgm:t>
    </dgm:pt>
    <dgm:pt modelId="{27C3FD69-3F4F-486A-AD4D-A7BB30FAE863}" type="pres">
      <dgm:prSet presAssocID="{BA98C80E-543B-478B-A6FE-391B1C00545D}" presName="sibTrans" presStyleCnt="0"/>
      <dgm:spPr/>
    </dgm:pt>
    <dgm:pt modelId="{8317E36D-FF39-4EAA-A360-211AF4CD0D63}" type="pres">
      <dgm:prSet presAssocID="{C5413CA0-6408-4976-8FA1-9448050F22A2}" presName="node" presStyleLbl="node1" presStyleIdx="1" presStyleCnt="9">
        <dgm:presLayoutVars>
          <dgm:bulletEnabled val="1"/>
        </dgm:presLayoutVars>
      </dgm:prSet>
      <dgm:spPr/>
      <dgm:t>
        <a:bodyPr/>
        <a:lstStyle/>
        <a:p>
          <a:endParaRPr lang="en-US"/>
        </a:p>
      </dgm:t>
    </dgm:pt>
    <dgm:pt modelId="{C2BB542B-DCFC-4CAB-8E35-87FEA3B921D7}" type="pres">
      <dgm:prSet presAssocID="{81FDFAB9-BDC8-40D0-BCD3-C8E27A382A04}" presName="sibTrans" presStyleCnt="0"/>
      <dgm:spPr/>
    </dgm:pt>
    <dgm:pt modelId="{CDDE105D-E1A5-4C9D-87E6-ECF39F546965}" type="pres">
      <dgm:prSet presAssocID="{078528CB-53A5-4797-893F-6D10AAEA4CA8}" presName="node" presStyleLbl="node1" presStyleIdx="2" presStyleCnt="9">
        <dgm:presLayoutVars>
          <dgm:bulletEnabled val="1"/>
        </dgm:presLayoutVars>
      </dgm:prSet>
      <dgm:spPr/>
      <dgm:t>
        <a:bodyPr/>
        <a:lstStyle/>
        <a:p>
          <a:endParaRPr lang="en-US"/>
        </a:p>
      </dgm:t>
    </dgm:pt>
    <dgm:pt modelId="{358A7D4D-F312-4C26-98D7-02E167734E69}" type="pres">
      <dgm:prSet presAssocID="{6E93B5D1-9F9B-4F68-A711-39F023CBF472}" presName="sibTrans" presStyleCnt="0"/>
      <dgm:spPr/>
    </dgm:pt>
    <dgm:pt modelId="{95E388B5-52FE-4608-A0C7-5808080E115E}" type="pres">
      <dgm:prSet presAssocID="{32755C68-AF36-414B-A55C-515E9CA8324E}" presName="node" presStyleLbl="node1" presStyleIdx="3" presStyleCnt="9">
        <dgm:presLayoutVars>
          <dgm:bulletEnabled val="1"/>
        </dgm:presLayoutVars>
      </dgm:prSet>
      <dgm:spPr/>
      <dgm:t>
        <a:bodyPr/>
        <a:lstStyle/>
        <a:p>
          <a:endParaRPr lang="en-US"/>
        </a:p>
      </dgm:t>
    </dgm:pt>
    <dgm:pt modelId="{13BF39F4-944B-4D39-9767-AB5ACD1C8303}" type="pres">
      <dgm:prSet presAssocID="{DEC2C811-99A2-44F1-A36A-F73F9E97C14E}" presName="sibTrans" presStyleCnt="0"/>
      <dgm:spPr/>
    </dgm:pt>
    <dgm:pt modelId="{31A94BF8-1F64-4FD7-A884-8F54D3881F1F}" type="pres">
      <dgm:prSet presAssocID="{033C3DBB-782E-4551-8907-50F7A290C572}" presName="node" presStyleLbl="node1" presStyleIdx="4" presStyleCnt="9" custScaleY="100000" custLinFactX="11120" custLinFactNeighborX="100000" custLinFactNeighborY="3763">
        <dgm:presLayoutVars>
          <dgm:bulletEnabled val="1"/>
        </dgm:presLayoutVars>
      </dgm:prSet>
      <dgm:spPr/>
      <dgm:t>
        <a:bodyPr/>
        <a:lstStyle/>
        <a:p>
          <a:endParaRPr lang="en-US"/>
        </a:p>
      </dgm:t>
    </dgm:pt>
    <dgm:pt modelId="{9AFD2DF4-3AC0-4BF5-B0CA-17229613C7AB}" type="pres">
      <dgm:prSet presAssocID="{2BE4D2AC-6DE3-438E-8C3F-BBF830A2D48F}" presName="sibTrans" presStyleCnt="0"/>
      <dgm:spPr/>
    </dgm:pt>
    <dgm:pt modelId="{B01BD1B4-1D58-4EE4-B47B-7E71FE208C49}" type="pres">
      <dgm:prSet presAssocID="{6BA6AE56-52F0-4512-817E-F02F0CC58C29}" presName="node" presStyleLbl="node1" presStyleIdx="5" presStyleCnt="9" custLinFactX="-100000" custLinFactY="22608" custLinFactNeighborX="-119591" custLinFactNeighborY="100000">
        <dgm:presLayoutVars>
          <dgm:bulletEnabled val="1"/>
        </dgm:presLayoutVars>
      </dgm:prSet>
      <dgm:spPr/>
      <dgm:t>
        <a:bodyPr/>
        <a:lstStyle/>
        <a:p>
          <a:endParaRPr lang="en-US"/>
        </a:p>
      </dgm:t>
    </dgm:pt>
    <dgm:pt modelId="{DE1250DF-78DB-40C6-88DC-48865870CC94}" type="pres">
      <dgm:prSet presAssocID="{248F6AC3-2626-4229-9944-5FE4016D8FE9}" presName="sibTrans" presStyleCnt="0"/>
      <dgm:spPr/>
    </dgm:pt>
    <dgm:pt modelId="{1A98DB34-0310-4062-8FD0-7F13D5A3F16F}" type="pres">
      <dgm:prSet presAssocID="{E89C409C-4ED4-41FF-97CE-3823AE6D9E36}" presName="node" presStyleLbl="node1" presStyleIdx="6" presStyleCnt="9" custLinFactX="8847" custLinFactNeighborX="100000">
        <dgm:presLayoutVars>
          <dgm:bulletEnabled val="1"/>
        </dgm:presLayoutVars>
      </dgm:prSet>
      <dgm:spPr/>
      <dgm:t>
        <a:bodyPr/>
        <a:lstStyle/>
        <a:p>
          <a:endParaRPr lang="en-US"/>
        </a:p>
      </dgm:t>
    </dgm:pt>
    <dgm:pt modelId="{4C1398DE-CEC0-4526-BE42-FB745612A54A}" type="pres">
      <dgm:prSet presAssocID="{447103E3-8D91-4715-8D41-F9429298C578}" presName="sibTrans" presStyleCnt="0"/>
      <dgm:spPr/>
    </dgm:pt>
    <dgm:pt modelId="{A58A91F5-3517-40E6-9DEE-51BF00CE2A10}" type="pres">
      <dgm:prSet presAssocID="{9740AB49-FDBA-450E-94EC-DA51FF3E8BBE}" presName="node" presStyleLbl="node1" presStyleIdx="7" presStyleCnt="9" custLinFactX="10625" custLinFactNeighborX="100000">
        <dgm:presLayoutVars>
          <dgm:bulletEnabled val="1"/>
        </dgm:presLayoutVars>
      </dgm:prSet>
      <dgm:spPr/>
      <dgm:t>
        <a:bodyPr/>
        <a:lstStyle/>
        <a:p>
          <a:endParaRPr lang="en-US"/>
        </a:p>
      </dgm:t>
    </dgm:pt>
    <dgm:pt modelId="{1F675D4B-0ECD-4D05-8C5A-204DB4A99754}" type="pres">
      <dgm:prSet presAssocID="{44BD8A95-8FC2-43B7-94AA-423AD88B88E7}" presName="sibTrans" presStyleCnt="0"/>
      <dgm:spPr/>
    </dgm:pt>
    <dgm:pt modelId="{BCA73C54-2510-498C-82C2-833CC9029F2C}" type="pres">
      <dgm:prSet presAssocID="{F7E8ADD2-630B-4C16-8471-D73CE8A533B4}" presName="node" presStyleLbl="node1" presStyleIdx="8" presStyleCnt="9" custLinFactX="-11153" custLinFactY="-16583" custLinFactNeighborX="-100000" custLinFactNeighborY="-100000">
        <dgm:presLayoutVars>
          <dgm:bulletEnabled val="1"/>
        </dgm:presLayoutVars>
      </dgm:prSet>
      <dgm:spPr/>
      <dgm:t>
        <a:bodyPr/>
        <a:lstStyle/>
        <a:p>
          <a:endParaRPr lang="en-US"/>
        </a:p>
      </dgm:t>
    </dgm:pt>
  </dgm:ptLst>
  <dgm:cxnLst>
    <dgm:cxn modelId="{10C5FB2B-6662-4A52-8ABD-F0AE60B93A3D}" srcId="{E9D86D5E-BDC0-4E34-A39A-2AE62AC7DA18}" destId="{6BA6AE56-52F0-4512-817E-F02F0CC58C29}" srcOrd="5" destOrd="0" parTransId="{C61C2B6E-A262-44E0-B1FA-3758789B56CB}" sibTransId="{248F6AC3-2626-4229-9944-5FE4016D8FE9}"/>
    <dgm:cxn modelId="{5DF2AACE-9A91-4329-985B-E32B2903D250}" type="presOf" srcId="{9740AB49-FDBA-450E-94EC-DA51FF3E8BBE}" destId="{A58A91F5-3517-40E6-9DEE-51BF00CE2A10}" srcOrd="0" destOrd="0" presId="urn:microsoft.com/office/officeart/2005/8/layout/default#1"/>
    <dgm:cxn modelId="{404CD87B-B27B-4238-91ED-D4D43F8CAF59}" type="presOf" srcId="{6BA6AE56-52F0-4512-817E-F02F0CC58C29}" destId="{B01BD1B4-1D58-4EE4-B47B-7E71FE208C49}" srcOrd="0" destOrd="0" presId="urn:microsoft.com/office/officeart/2005/8/layout/default#1"/>
    <dgm:cxn modelId="{7C66EEC9-51DC-42E3-B312-EC3822F9CA59}" srcId="{E9D86D5E-BDC0-4E34-A39A-2AE62AC7DA18}" destId="{E89C409C-4ED4-41FF-97CE-3823AE6D9E36}" srcOrd="6" destOrd="0" parTransId="{62ECB12D-4B0E-428D-BBC9-BABC2DBC4062}" sibTransId="{447103E3-8D91-4715-8D41-F9429298C578}"/>
    <dgm:cxn modelId="{50636F8B-1C10-42A4-A10D-DBC23869384A}" srcId="{E9D86D5E-BDC0-4E34-A39A-2AE62AC7DA18}" destId="{C5413CA0-6408-4976-8FA1-9448050F22A2}" srcOrd="1" destOrd="0" parTransId="{7D63E508-F820-4058-B2B5-53A62ACCAA6C}" sibTransId="{81FDFAB9-BDC8-40D0-BCD3-C8E27A382A04}"/>
    <dgm:cxn modelId="{29CBF10E-EFA9-4F2E-AD3B-9C3EED64AB67}" srcId="{E9D86D5E-BDC0-4E34-A39A-2AE62AC7DA18}" destId="{32755C68-AF36-414B-A55C-515E9CA8324E}" srcOrd="3" destOrd="0" parTransId="{78395757-2895-47D5-8E3F-71E26B81D1AB}" sibTransId="{DEC2C811-99A2-44F1-A36A-F73F9E97C14E}"/>
    <dgm:cxn modelId="{458AC121-1407-4913-95C9-14CC742B94C3}" srcId="{E9D86D5E-BDC0-4E34-A39A-2AE62AC7DA18}" destId="{078528CB-53A5-4797-893F-6D10AAEA4CA8}" srcOrd="2" destOrd="0" parTransId="{44E2DCCA-8E5D-48F0-9F59-C88EFDAC85A6}" sibTransId="{6E93B5D1-9F9B-4F68-A711-39F023CBF472}"/>
    <dgm:cxn modelId="{50BCB37B-ECC1-4849-8FAE-DC4C2000E09F}" type="presOf" srcId="{078528CB-53A5-4797-893F-6D10AAEA4CA8}" destId="{CDDE105D-E1A5-4C9D-87E6-ECF39F546965}" srcOrd="0" destOrd="0" presId="urn:microsoft.com/office/officeart/2005/8/layout/default#1"/>
    <dgm:cxn modelId="{CB7E69AF-E0FB-43B5-8388-B0F13F8AB204}" type="presOf" srcId="{32755C68-AF36-414B-A55C-515E9CA8324E}" destId="{95E388B5-52FE-4608-A0C7-5808080E115E}" srcOrd="0" destOrd="0" presId="urn:microsoft.com/office/officeart/2005/8/layout/default#1"/>
    <dgm:cxn modelId="{5D69EC3D-A65A-4E57-A880-D97FC720AE40}" type="presOf" srcId="{F7E8ADD2-630B-4C16-8471-D73CE8A533B4}" destId="{BCA73C54-2510-498C-82C2-833CC9029F2C}" srcOrd="0" destOrd="0" presId="urn:microsoft.com/office/officeart/2005/8/layout/default#1"/>
    <dgm:cxn modelId="{65BE97CA-39D7-4811-A991-9FDD71FC42D3}" type="presOf" srcId="{C5413CA0-6408-4976-8FA1-9448050F22A2}" destId="{8317E36D-FF39-4EAA-A360-211AF4CD0D63}" srcOrd="0" destOrd="0" presId="urn:microsoft.com/office/officeart/2005/8/layout/default#1"/>
    <dgm:cxn modelId="{0161E573-F513-46EF-B83B-593311D2140E}" type="presOf" srcId="{E89C409C-4ED4-41FF-97CE-3823AE6D9E36}" destId="{1A98DB34-0310-4062-8FD0-7F13D5A3F16F}" srcOrd="0" destOrd="0" presId="urn:microsoft.com/office/officeart/2005/8/layout/default#1"/>
    <dgm:cxn modelId="{19CA303E-174E-4C76-B6C8-8368601604F4}" srcId="{E9D86D5E-BDC0-4E34-A39A-2AE62AC7DA18}" destId="{FAA57947-118C-4DEF-93DC-C38976F63F16}" srcOrd="0" destOrd="0" parTransId="{841B8E5F-C417-4B8C-AB1C-DBDBA8E0A302}" sibTransId="{BA98C80E-543B-478B-A6FE-391B1C00545D}"/>
    <dgm:cxn modelId="{5E660B69-E477-45E8-BECA-2D821FE31B08}" srcId="{E9D86D5E-BDC0-4E34-A39A-2AE62AC7DA18}" destId="{033C3DBB-782E-4551-8907-50F7A290C572}" srcOrd="4" destOrd="0" parTransId="{53DFDD28-3779-4258-AB58-02C724E1C941}" sibTransId="{2BE4D2AC-6DE3-438E-8C3F-BBF830A2D48F}"/>
    <dgm:cxn modelId="{B03FD633-E118-4132-B5BB-6D0AAF0FC3AD}" srcId="{E9D86D5E-BDC0-4E34-A39A-2AE62AC7DA18}" destId="{F7E8ADD2-630B-4C16-8471-D73CE8A533B4}" srcOrd="8" destOrd="0" parTransId="{365BC9C1-CD68-4647-8F19-3F9537E24FAF}" sibTransId="{C9AA6270-CFE5-404A-934B-60C45FE883C8}"/>
    <dgm:cxn modelId="{6A34566D-A0BC-46F9-8041-EF4E89ECD280}" type="presOf" srcId="{E9D86D5E-BDC0-4E34-A39A-2AE62AC7DA18}" destId="{EB19AA58-C24B-4B35-9626-34C85B987A9F}" srcOrd="0" destOrd="0" presId="urn:microsoft.com/office/officeart/2005/8/layout/default#1"/>
    <dgm:cxn modelId="{B57CB119-9692-4531-9CF4-9034D603FA87}" type="presOf" srcId="{033C3DBB-782E-4551-8907-50F7A290C572}" destId="{31A94BF8-1F64-4FD7-A884-8F54D3881F1F}" srcOrd="0" destOrd="0" presId="urn:microsoft.com/office/officeart/2005/8/layout/default#1"/>
    <dgm:cxn modelId="{328B5D44-C076-4913-B9D6-EAAD0280A2CD}" srcId="{E9D86D5E-BDC0-4E34-A39A-2AE62AC7DA18}" destId="{9740AB49-FDBA-450E-94EC-DA51FF3E8BBE}" srcOrd="7" destOrd="0" parTransId="{5A53C926-07EE-4DE8-B456-7ABA96AB1873}" sibTransId="{44BD8A95-8FC2-43B7-94AA-423AD88B88E7}"/>
    <dgm:cxn modelId="{EE263AD5-A8E5-450A-83F8-72E17498660F}" type="presOf" srcId="{FAA57947-118C-4DEF-93DC-C38976F63F16}" destId="{51613BAD-1FB9-4438-8C6D-E68CD461B92F}" srcOrd="0" destOrd="0" presId="urn:microsoft.com/office/officeart/2005/8/layout/default#1"/>
    <dgm:cxn modelId="{A84D6DE5-3EBF-40D2-9CDA-93A86A81D7D4}" type="presParOf" srcId="{EB19AA58-C24B-4B35-9626-34C85B987A9F}" destId="{51613BAD-1FB9-4438-8C6D-E68CD461B92F}" srcOrd="0" destOrd="0" presId="urn:microsoft.com/office/officeart/2005/8/layout/default#1"/>
    <dgm:cxn modelId="{A33D1B1F-F7ED-49D9-BF6A-E97E7E42C228}" type="presParOf" srcId="{EB19AA58-C24B-4B35-9626-34C85B987A9F}" destId="{27C3FD69-3F4F-486A-AD4D-A7BB30FAE863}" srcOrd="1" destOrd="0" presId="urn:microsoft.com/office/officeart/2005/8/layout/default#1"/>
    <dgm:cxn modelId="{0C0E8648-3489-4F29-BB03-B0C6EAF9CEF0}" type="presParOf" srcId="{EB19AA58-C24B-4B35-9626-34C85B987A9F}" destId="{8317E36D-FF39-4EAA-A360-211AF4CD0D63}" srcOrd="2" destOrd="0" presId="urn:microsoft.com/office/officeart/2005/8/layout/default#1"/>
    <dgm:cxn modelId="{327DDD2E-E62D-4FAF-8F6A-B79227C5DAEB}" type="presParOf" srcId="{EB19AA58-C24B-4B35-9626-34C85B987A9F}" destId="{C2BB542B-DCFC-4CAB-8E35-87FEA3B921D7}" srcOrd="3" destOrd="0" presId="urn:microsoft.com/office/officeart/2005/8/layout/default#1"/>
    <dgm:cxn modelId="{981A9CBA-D9A7-47AB-B039-8BDBE069AC2C}" type="presParOf" srcId="{EB19AA58-C24B-4B35-9626-34C85B987A9F}" destId="{CDDE105D-E1A5-4C9D-87E6-ECF39F546965}" srcOrd="4" destOrd="0" presId="urn:microsoft.com/office/officeart/2005/8/layout/default#1"/>
    <dgm:cxn modelId="{29C9600F-40E0-4E20-BE4F-B5F80CCB0887}" type="presParOf" srcId="{EB19AA58-C24B-4B35-9626-34C85B987A9F}" destId="{358A7D4D-F312-4C26-98D7-02E167734E69}" srcOrd="5" destOrd="0" presId="urn:microsoft.com/office/officeart/2005/8/layout/default#1"/>
    <dgm:cxn modelId="{F7B3207A-435E-432D-800C-CADD9C80284E}" type="presParOf" srcId="{EB19AA58-C24B-4B35-9626-34C85B987A9F}" destId="{95E388B5-52FE-4608-A0C7-5808080E115E}" srcOrd="6" destOrd="0" presId="urn:microsoft.com/office/officeart/2005/8/layout/default#1"/>
    <dgm:cxn modelId="{E08A031B-9443-427F-B5AD-0C2D35DB6C64}" type="presParOf" srcId="{EB19AA58-C24B-4B35-9626-34C85B987A9F}" destId="{13BF39F4-944B-4D39-9767-AB5ACD1C8303}" srcOrd="7" destOrd="0" presId="urn:microsoft.com/office/officeart/2005/8/layout/default#1"/>
    <dgm:cxn modelId="{1CCC7D16-8C50-4660-9C3C-BEED443EC593}" type="presParOf" srcId="{EB19AA58-C24B-4B35-9626-34C85B987A9F}" destId="{31A94BF8-1F64-4FD7-A884-8F54D3881F1F}" srcOrd="8" destOrd="0" presId="urn:microsoft.com/office/officeart/2005/8/layout/default#1"/>
    <dgm:cxn modelId="{705EC493-63D0-4DBA-87F0-626ED62E6815}" type="presParOf" srcId="{EB19AA58-C24B-4B35-9626-34C85B987A9F}" destId="{9AFD2DF4-3AC0-4BF5-B0CA-17229613C7AB}" srcOrd="9" destOrd="0" presId="urn:microsoft.com/office/officeart/2005/8/layout/default#1"/>
    <dgm:cxn modelId="{E643B32C-3375-4E9E-8B8B-4424FA6A94D0}" type="presParOf" srcId="{EB19AA58-C24B-4B35-9626-34C85B987A9F}" destId="{B01BD1B4-1D58-4EE4-B47B-7E71FE208C49}" srcOrd="10" destOrd="0" presId="urn:microsoft.com/office/officeart/2005/8/layout/default#1"/>
    <dgm:cxn modelId="{0F944C0E-1578-49DB-BE93-82B7D0D920AE}" type="presParOf" srcId="{EB19AA58-C24B-4B35-9626-34C85B987A9F}" destId="{DE1250DF-78DB-40C6-88DC-48865870CC94}" srcOrd="11" destOrd="0" presId="urn:microsoft.com/office/officeart/2005/8/layout/default#1"/>
    <dgm:cxn modelId="{E9894FFE-95CD-44F2-9675-4B749416CE18}" type="presParOf" srcId="{EB19AA58-C24B-4B35-9626-34C85B987A9F}" destId="{1A98DB34-0310-4062-8FD0-7F13D5A3F16F}" srcOrd="12" destOrd="0" presId="urn:microsoft.com/office/officeart/2005/8/layout/default#1"/>
    <dgm:cxn modelId="{64C20DE9-7986-42FB-8B2F-1A3AB0BEC082}" type="presParOf" srcId="{EB19AA58-C24B-4B35-9626-34C85B987A9F}" destId="{4C1398DE-CEC0-4526-BE42-FB745612A54A}" srcOrd="13" destOrd="0" presId="urn:microsoft.com/office/officeart/2005/8/layout/default#1"/>
    <dgm:cxn modelId="{9421D3E4-D797-4097-A692-CD4476535F40}" type="presParOf" srcId="{EB19AA58-C24B-4B35-9626-34C85B987A9F}" destId="{A58A91F5-3517-40E6-9DEE-51BF00CE2A10}" srcOrd="14" destOrd="0" presId="urn:microsoft.com/office/officeart/2005/8/layout/default#1"/>
    <dgm:cxn modelId="{71F043A0-40BF-481E-99A4-F78386AB1D13}" type="presParOf" srcId="{EB19AA58-C24B-4B35-9626-34C85B987A9F}" destId="{1F675D4B-0ECD-4D05-8C5A-204DB4A99754}" srcOrd="15" destOrd="0" presId="urn:microsoft.com/office/officeart/2005/8/layout/default#1"/>
    <dgm:cxn modelId="{FE4991D2-40EC-4436-87D6-80304946C9F4}" type="presParOf" srcId="{EB19AA58-C24B-4B35-9626-34C85B987A9F}" destId="{BCA73C54-2510-498C-82C2-833CC9029F2C}" srcOrd="16" destOrd="0" presId="urn:microsoft.com/office/officeart/2005/8/layout/defaul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FC9FB-3176-4155-8541-E12E6045DE6F}" type="doc">
      <dgm:prSet loTypeId="urn:microsoft.com/office/officeart/2005/8/layout/pyramid1" loCatId="pyramid" qsTypeId="urn:microsoft.com/office/officeart/2005/8/quickstyle/3d3" qsCatId="3D" csTypeId="urn:microsoft.com/office/officeart/2005/8/colors/colorful5" csCatId="colorful" phldr="1"/>
      <dgm:spPr/>
    </dgm:pt>
    <dgm:pt modelId="{3ED27632-35F0-4B59-B6A8-60C977AC6814}">
      <dgm:prSet phldrT="[Text]" custT="1"/>
      <dgm:spPr>
        <a:solidFill>
          <a:srgbClr val="FFC000"/>
        </a:solidFill>
      </dgm:spPr>
      <dgm:t>
        <a:bodyPr/>
        <a:lstStyle/>
        <a:p>
          <a:r>
            <a:rPr lang="en-US" sz="1600" b="1" dirty="0" err="1" smtClean="0"/>
            <a:t>Additionality</a:t>
          </a:r>
          <a:endParaRPr lang="en-US" sz="1600" b="1" dirty="0"/>
        </a:p>
      </dgm:t>
    </dgm:pt>
    <dgm:pt modelId="{8CCDF721-994D-4C4C-99C7-271E20AC97E2}" cxnId="{96A718E6-145D-4184-A03B-47925686B706}" type="parTrans">
      <dgm:prSet/>
      <dgm:spPr/>
      <dgm:t>
        <a:bodyPr/>
        <a:lstStyle/>
        <a:p>
          <a:endParaRPr lang="en-US" sz="1800" b="1"/>
        </a:p>
      </dgm:t>
    </dgm:pt>
    <dgm:pt modelId="{D016209B-9F8E-458E-9648-292E064E7385}" cxnId="{96A718E6-145D-4184-A03B-47925686B706}" type="sibTrans">
      <dgm:prSet/>
      <dgm:spPr/>
      <dgm:t>
        <a:bodyPr/>
        <a:lstStyle/>
        <a:p>
          <a:endParaRPr lang="en-US" sz="1800" b="1"/>
        </a:p>
      </dgm:t>
    </dgm:pt>
    <dgm:pt modelId="{7D6EF411-6B3A-409A-AC8D-0D8C3207FBEE}">
      <dgm:prSet phldrT="[Text]" custT="1"/>
      <dgm:spPr>
        <a:solidFill>
          <a:srgbClr val="FFFF00"/>
        </a:solidFill>
      </dgm:spPr>
      <dgm:t>
        <a:bodyPr/>
        <a:lstStyle/>
        <a:p>
          <a:r>
            <a:rPr lang="en-US" sz="1800" b="1" dirty="0" err="1" smtClean="0"/>
            <a:t>Inovasi</a:t>
          </a:r>
          <a:endParaRPr lang="en-US" sz="1800" b="1" dirty="0"/>
        </a:p>
      </dgm:t>
    </dgm:pt>
    <dgm:pt modelId="{BFC4A227-377B-46E8-A999-890C27962E34}" cxnId="{D476A0EB-015B-4533-8E44-42A584599022}" type="parTrans">
      <dgm:prSet/>
      <dgm:spPr/>
      <dgm:t>
        <a:bodyPr/>
        <a:lstStyle/>
        <a:p>
          <a:endParaRPr lang="en-US" sz="1800" b="1"/>
        </a:p>
      </dgm:t>
    </dgm:pt>
    <dgm:pt modelId="{B8259F04-0FE4-49BC-95AC-F2553DF12AB2}" cxnId="{D476A0EB-015B-4533-8E44-42A584599022}" type="sibTrans">
      <dgm:prSet/>
      <dgm:spPr/>
      <dgm:t>
        <a:bodyPr/>
        <a:lstStyle/>
        <a:p>
          <a:endParaRPr lang="en-US" sz="1800" b="1"/>
        </a:p>
      </dgm:t>
    </dgm:pt>
    <dgm:pt modelId="{0352A702-623D-43D9-AF8E-4EA53056D7DF}">
      <dgm:prSet phldrT="[Text]" custT="1"/>
      <dgm:spPr>
        <a:solidFill>
          <a:srgbClr val="92D050"/>
        </a:solidFill>
      </dgm:spPr>
      <dgm:t>
        <a:bodyPr/>
        <a:lstStyle/>
        <a:p>
          <a:r>
            <a:rPr lang="en-US" sz="1600" b="1" dirty="0" smtClean="0"/>
            <a:t>Benchmarking</a:t>
          </a:r>
          <a:endParaRPr lang="en-US" sz="1600" b="1" dirty="0"/>
        </a:p>
      </dgm:t>
    </dgm:pt>
    <dgm:pt modelId="{3DCA95A1-9D68-48E1-AE76-7B2A1B825878}" cxnId="{D67EEECD-8B71-4C19-96A2-C0A040AD55F7}" type="parTrans">
      <dgm:prSet/>
      <dgm:spPr/>
      <dgm:t>
        <a:bodyPr/>
        <a:lstStyle/>
        <a:p>
          <a:endParaRPr lang="en-US" sz="1800" b="1"/>
        </a:p>
      </dgm:t>
    </dgm:pt>
    <dgm:pt modelId="{8239934B-221C-4A98-9FBE-450AB6A4818D}" cxnId="{D67EEECD-8B71-4C19-96A2-C0A040AD55F7}" type="sibTrans">
      <dgm:prSet/>
      <dgm:spPr/>
      <dgm:t>
        <a:bodyPr/>
        <a:lstStyle/>
        <a:p>
          <a:endParaRPr lang="en-US" sz="1800" b="1"/>
        </a:p>
      </dgm:t>
    </dgm:pt>
    <dgm:pt modelId="{A5C86903-7093-47EA-9659-20ED9EA29D4F}">
      <dgm:prSet phldrT="[Text]" custT="1"/>
      <dgm:spPr>
        <a:solidFill>
          <a:srgbClr val="00B050"/>
        </a:solidFill>
      </dgm:spPr>
      <dgm:t>
        <a:bodyPr/>
        <a:lstStyle/>
        <a:p>
          <a:r>
            <a:rPr lang="en-US" sz="1800" b="1" dirty="0" err="1" smtClean="0"/>
            <a:t>Hasil</a:t>
          </a:r>
          <a:r>
            <a:rPr lang="en-US" sz="1800" b="1" dirty="0" smtClean="0"/>
            <a:t> </a:t>
          </a:r>
          <a:r>
            <a:rPr lang="en-US" sz="1800" b="1" dirty="0" err="1" smtClean="0"/>
            <a:t>Absolut</a:t>
          </a:r>
          <a:endParaRPr lang="en-US" sz="1800" b="1" dirty="0"/>
        </a:p>
      </dgm:t>
    </dgm:pt>
    <dgm:pt modelId="{A0EA7C39-50BE-4F86-A12D-481D11816CB9}" cxnId="{9042468E-F70D-44AF-86D8-78709AB4DDE3}" type="parTrans">
      <dgm:prSet/>
      <dgm:spPr/>
      <dgm:t>
        <a:bodyPr/>
        <a:lstStyle/>
        <a:p>
          <a:endParaRPr lang="en-US" sz="1800" b="1"/>
        </a:p>
      </dgm:t>
    </dgm:pt>
    <dgm:pt modelId="{2630B9E4-52B0-4BA6-946B-9895357D09C5}" cxnId="{9042468E-F70D-44AF-86D8-78709AB4DDE3}" type="sibTrans">
      <dgm:prSet/>
      <dgm:spPr/>
      <dgm:t>
        <a:bodyPr/>
        <a:lstStyle/>
        <a:p>
          <a:endParaRPr lang="en-US" sz="1800" b="1"/>
        </a:p>
      </dgm:t>
    </dgm:pt>
    <dgm:pt modelId="{BBE66D26-7C97-49FA-8484-11A6F6BA9F0F}">
      <dgm:prSet phldrT="[Text]" custT="1"/>
      <dgm:spPr>
        <a:solidFill>
          <a:srgbClr val="FF0000"/>
        </a:solidFill>
      </dgm:spPr>
      <dgm:t>
        <a:bodyPr/>
        <a:lstStyle/>
        <a:p>
          <a:r>
            <a:rPr lang="en-US" sz="1800" b="1" dirty="0" smtClean="0"/>
            <a:t>Plan – Do – Check – Action</a:t>
          </a:r>
        </a:p>
      </dgm:t>
    </dgm:pt>
    <dgm:pt modelId="{27B246F2-1D16-411B-99D0-06C8F88FCBC8}" cxnId="{0490E8AA-E5F4-4146-BD13-0B0F3BBFC875}" type="parTrans">
      <dgm:prSet/>
      <dgm:spPr/>
      <dgm:t>
        <a:bodyPr/>
        <a:lstStyle/>
        <a:p>
          <a:endParaRPr lang="en-US" sz="1800" b="1"/>
        </a:p>
      </dgm:t>
    </dgm:pt>
    <dgm:pt modelId="{05A4D2B9-9E47-405B-8F92-2F1358F34202}" cxnId="{0490E8AA-E5F4-4146-BD13-0B0F3BBFC875}" type="sibTrans">
      <dgm:prSet/>
      <dgm:spPr/>
      <dgm:t>
        <a:bodyPr/>
        <a:lstStyle/>
        <a:p>
          <a:endParaRPr lang="en-US" sz="1800" b="1"/>
        </a:p>
      </dgm:t>
    </dgm:pt>
    <dgm:pt modelId="{109E6927-6440-4531-9E47-0F382FC3EC18}">
      <dgm:prSet phldrT="[Text]" custT="1"/>
      <dgm:spPr>
        <a:solidFill>
          <a:schemeClr val="tx1"/>
        </a:solidFill>
      </dgm:spPr>
      <dgm:t>
        <a:bodyPr/>
        <a:lstStyle/>
        <a:p>
          <a:r>
            <a:rPr lang="en-US" sz="1800" b="1" dirty="0" err="1" smtClean="0">
              <a:solidFill>
                <a:schemeClr val="bg1"/>
              </a:solidFill>
            </a:rPr>
            <a:t>Ketaatan</a:t>
          </a:r>
          <a:r>
            <a:rPr lang="en-US" sz="1800" b="1" dirty="0" smtClean="0">
              <a:solidFill>
                <a:schemeClr val="bg1"/>
              </a:solidFill>
            </a:rPr>
            <a:t> </a:t>
          </a:r>
          <a:r>
            <a:rPr lang="en-US" sz="1800" b="1" dirty="0" err="1" smtClean="0">
              <a:solidFill>
                <a:schemeClr val="bg1"/>
              </a:solidFill>
            </a:rPr>
            <a:t>terhadap</a:t>
          </a:r>
          <a:r>
            <a:rPr lang="en-US" sz="1800" b="1" dirty="0" smtClean="0">
              <a:solidFill>
                <a:schemeClr val="bg1"/>
              </a:solidFill>
            </a:rPr>
            <a:t> </a:t>
          </a:r>
          <a:r>
            <a:rPr lang="en-US" sz="1800" b="1" dirty="0" err="1" smtClean="0">
              <a:solidFill>
                <a:schemeClr val="bg1"/>
              </a:solidFill>
            </a:rPr>
            <a:t>Peraturan</a:t>
          </a:r>
          <a:endParaRPr lang="en-US" sz="1800" b="1" dirty="0">
            <a:solidFill>
              <a:schemeClr val="bg1"/>
            </a:solidFill>
          </a:endParaRPr>
        </a:p>
      </dgm:t>
    </dgm:pt>
    <dgm:pt modelId="{15D7028A-F364-4D66-9E17-980345095BA0}" cxnId="{4C7DC68E-F050-458F-AE3B-92684662146D}" type="parTrans">
      <dgm:prSet/>
      <dgm:spPr/>
      <dgm:t>
        <a:bodyPr/>
        <a:lstStyle/>
        <a:p>
          <a:endParaRPr lang="en-US" sz="1800" b="1"/>
        </a:p>
      </dgm:t>
    </dgm:pt>
    <dgm:pt modelId="{B5EACF4B-A679-4EFF-B033-7FE72D90E1FE}" cxnId="{4C7DC68E-F050-458F-AE3B-92684662146D}" type="sibTrans">
      <dgm:prSet/>
      <dgm:spPr/>
      <dgm:t>
        <a:bodyPr/>
        <a:lstStyle/>
        <a:p>
          <a:endParaRPr lang="en-US" sz="1800" b="1"/>
        </a:p>
      </dgm:t>
    </dgm:pt>
    <dgm:pt modelId="{4025BE8E-E7B3-4E3F-A0F4-8D12A57E5602}" type="pres">
      <dgm:prSet presAssocID="{081FC9FB-3176-4155-8541-E12E6045DE6F}" presName="Name0" presStyleCnt="0">
        <dgm:presLayoutVars>
          <dgm:dir/>
          <dgm:animLvl val="lvl"/>
          <dgm:resizeHandles val="exact"/>
        </dgm:presLayoutVars>
      </dgm:prSet>
      <dgm:spPr/>
    </dgm:pt>
    <dgm:pt modelId="{CA433BB9-F0B5-4A5C-A344-C5CCBBB9A8FA}" type="pres">
      <dgm:prSet presAssocID="{3ED27632-35F0-4B59-B6A8-60C977AC6814}" presName="Name8" presStyleCnt="0"/>
      <dgm:spPr/>
    </dgm:pt>
    <dgm:pt modelId="{4A50D0DC-6BA8-44F4-A0AA-ED2677357B26}" type="pres">
      <dgm:prSet presAssocID="{3ED27632-35F0-4B59-B6A8-60C977AC6814}" presName="level" presStyleLbl="node1" presStyleIdx="0" presStyleCnt="6">
        <dgm:presLayoutVars>
          <dgm:chMax val="1"/>
          <dgm:bulletEnabled val="1"/>
        </dgm:presLayoutVars>
      </dgm:prSet>
      <dgm:spPr/>
      <dgm:t>
        <a:bodyPr/>
        <a:lstStyle/>
        <a:p>
          <a:endParaRPr lang="en-US"/>
        </a:p>
      </dgm:t>
    </dgm:pt>
    <dgm:pt modelId="{8A609AE6-9A87-4E52-BF70-8F939CB5FDA6}" type="pres">
      <dgm:prSet presAssocID="{3ED27632-35F0-4B59-B6A8-60C977AC6814}" presName="levelTx" presStyleLbl="revTx" presStyleIdx="0" presStyleCnt="0">
        <dgm:presLayoutVars>
          <dgm:chMax val="1"/>
          <dgm:bulletEnabled val="1"/>
        </dgm:presLayoutVars>
      </dgm:prSet>
      <dgm:spPr/>
      <dgm:t>
        <a:bodyPr/>
        <a:lstStyle/>
        <a:p>
          <a:endParaRPr lang="en-US"/>
        </a:p>
      </dgm:t>
    </dgm:pt>
    <dgm:pt modelId="{2320B28E-B3BB-46E9-A7A5-3B75746283B0}" type="pres">
      <dgm:prSet presAssocID="{7D6EF411-6B3A-409A-AC8D-0D8C3207FBEE}" presName="Name8" presStyleCnt="0"/>
      <dgm:spPr/>
    </dgm:pt>
    <dgm:pt modelId="{6AB3EA72-59B6-4106-8562-B8510F42D1E4}" type="pres">
      <dgm:prSet presAssocID="{7D6EF411-6B3A-409A-AC8D-0D8C3207FBEE}" presName="level" presStyleLbl="node1" presStyleIdx="1" presStyleCnt="6">
        <dgm:presLayoutVars>
          <dgm:chMax val="1"/>
          <dgm:bulletEnabled val="1"/>
        </dgm:presLayoutVars>
      </dgm:prSet>
      <dgm:spPr/>
      <dgm:t>
        <a:bodyPr/>
        <a:lstStyle/>
        <a:p>
          <a:endParaRPr lang="en-US"/>
        </a:p>
      </dgm:t>
    </dgm:pt>
    <dgm:pt modelId="{35577CA0-34B3-4C81-882D-77F7A7A5E578}" type="pres">
      <dgm:prSet presAssocID="{7D6EF411-6B3A-409A-AC8D-0D8C3207FBEE}" presName="levelTx" presStyleLbl="revTx" presStyleIdx="0" presStyleCnt="0">
        <dgm:presLayoutVars>
          <dgm:chMax val="1"/>
          <dgm:bulletEnabled val="1"/>
        </dgm:presLayoutVars>
      </dgm:prSet>
      <dgm:spPr/>
      <dgm:t>
        <a:bodyPr/>
        <a:lstStyle/>
        <a:p>
          <a:endParaRPr lang="en-US"/>
        </a:p>
      </dgm:t>
    </dgm:pt>
    <dgm:pt modelId="{55C14A54-24C7-4220-9FF5-50892D3BDFDA}" type="pres">
      <dgm:prSet presAssocID="{0352A702-623D-43D9-AF8E-4EA53056D7DF}" presName="Name8" presStyleCnt="0"/>
      <dgm:spPr/>
    </dgm:pt>
    <dgm:pt modelId="{931649AE-17E3-4403-8932-9A7609FC8743}" type="pres">
      <dgm:prSet presAssocID="{0352A702-623D-43D9-AF8E-4EA53056D7DF}" presName="level" presStyleLbl="node1" presStyleIdx="2" presStyleCnt="6">
        <dgm:presLayoutVars>
          <dgm:chMax val="1"/>
          <dgm:bulletEnabled val="1"/>
        </dgm:presLayoutVars>
      </dgm:prSet>
      <dgm:spPr/>
      <dgm:t>
        <a:bodyPr/>
        <a:lstStyle/>
        <a:p>
          <a:endParaRPr lang="en-US"/>
        </a:p>
      </dgm:t>
    </dgm:pt>
    <dgm:pt modelId="{A89FBFF9-4E74-45B5-B2B4-0E584CD0FCF7}" type="pres">
      <dgm:prSet presAssocID="{0352A702-623D-43D9-AF8E-4EA53056D7DF}" presName="levelTx" presStyleLbl="revTx" presStyleIdx="0" presStyleCnt="0">
        <dgm:presLayoutVars>
          <dgm:chMax val="1"/>
          <dgm:bulletEnabled val="1"/>
        </dgm:presLayoutVars>
      </dgm:prSet>
      <dgm:spPr/>
      <dgm:t>
        <a:bodyPr/>
        <a:lstStyle/>
        <a:p>
          <a:endParaRPr lang="en-US"/>
        </a:p>
      </dgm:t>
    </dgm:pt>
    <dgm:pt modelId="{1C5C20CE-8356-42EE-8CC5-944A62D65488}" type="pres">
      <dgm:prSet presAssocID="{A5C86903-7093-47EA-9659-20ED9EA29D4F}" presName="Name8" presStyleCnt="0"/>
      <dgm:spPr/>
    </dgm:pt>
    <dgm:pt modelId="{38F1273C-7B99-4B83-919D-8712259D75EB}" type="pres">
      <dgm:prSet presAssocID="{A5C86903-7093-47EA-9659-20ED9EA29D4F}" presName="level" presStyleLbl="node1" presStyleIdx="3" presStyleCnt="6">
        <dgm:presLayoutVars>
          <dgm:chMax val="1"/>
          <dgm:bulletEnabled val="1"/>
        </dgm:presLayoutVars>
      </dgm:prSet>
      <dgm:spPr/>
      <dgm:t>
        <a:bodyPr/>
        <a:lstStyle/>
        <a:p>
          <a:endParaRPr lang="en-US"/>
        </a:p>
      </dgm:t>
    </dgm:pt>
    <dgm:pt modelId="{EEB32FB4-814B-43CB-AE31-CF2E40E393D0}" type="pres">
      <dgm:prSet presAssocID="{A5C86903-7093-47EA-9659-20ED9EA29D4F}" presName="levelTx" presStyleLbl="revTx" presStyleIdx="0" presStyleCnt="0">
        <dgm:presLayoutVars>
          <dgm:chMax val="1"/>
          <dgm:bulletEnabled val="1"/>
        </dgm:presLayoutVars>
      </dgm:prSet>
      <dgm:spPr/>
      <dgm:t>
        <a:bodyPr/>
        <a:lstStyle/>
        <a:p>
          <a:endParaRPr lang="en-US"/>
        </a:p>
      </dgm:t>
    </dgm:pt>
    <dgm:pt modelId="{AC6EDC38-466B-456E-A948-B18757CE517A}" type="pres">
      <dgm:prSet presAssocID="{BBE66D26-7C97-49FA-8484-11A6F6BA9F0F}" presName="Name8" presStyleCnt="0"/>
      <dgm:spPr/>
    </dgm:pt>
    <dgm:pt modelId="{3CA86BFA-0501-4B6F-979B-C2630A206F1F}" type="pres">
      <dgm:prSet presAssocID="{BBE66D26-7C97-49FA-8484-11A6F6BA9F0F}" presName="level" presStyleLbl="node1" presStyleIdx="4" presStyleCnt="6">
        <dgm:presLayoutVars>
          <dgm:chMax val="1"/>
          <dgm:bulletEnabled val="1"/>
        </dgm:presLayoutVars>
      </dgm:prSet>
      <dgm:spPr/>
      <dgm:t>
        <a:bodyPr/>
        <a:lstStyle/>
        <a:p>
          <a:endParaRPr lang="en-US"/>
        </a:p>
      </dgm:t>
    </dgm:pt>
    <dgm:pt modelId="{A192F97B-DA54-4AD3-92DB-097DE06F85C3}" type="pres">
      <dgm:prSet presAssocID="{BBE66D26-7C97-49FA-8484-11A6F6BA9F0F}" presName="levelTx" presStyleLbl="revTx" presStyleIdx="0" presStyleCnt="0">
        <dgm:presLayoutVars>
          <dgm:chMax val="1"/>
          <dgm:bulletEnabled val="1"/>
        </dgm:presLayoutVars>
      </dgm:prSet>
      <dgm:spPr/>
      <dgm:t>
        <a:bodyPr/>
        <a:lstStyle/>
        <a:p>
          <a:endParaRPr lang="en-US"/>
        </a:p>
      </dgm:t>
    </dgm:pt>
    <dgm:pt modelId="{29B70B1D-DDE3-4DE7-A710-19B704953587}" type="pres">
      <dgm:prSet presAssocID="{109E6927-6440-4531-9E47-0F382FC3EC18}" presName="Name8" presStyleCnt="0"/>
      <dgm:spPr/>
    </dgm:pt>
    <dgm:pt modelId="{52672C64-1542-4992-AEB3-C7ECAA86E395}" type="pres">
      <dgm:prSet presAssocID="{109E6927-6440-4531-9E47-0F382FC3EC18}" presName="level" presStyleLbl="node1" presStyleIdx="5" presStyleCnt="6">
        <dgm:presLayoutVars>
          <dgm:chMax val="1"/>
          <dgm:bulletEnabled val="1"/>
        </dgm:presLayoutVars>
      </dgm:prSet>
      <dgm:spPr/>
      <dgm:t>
        <a:bodyPr/>
        <a:lstStyle/>
        <a:p>
          <a:endParaRPr lang="en-US"/>
        </a:p>
      </dgm:t>
    </dgm:pt>
    <dgm:pt modelId="{2763C466-4E87-426C-88F1-3CBF9033D32F}" type="pres">
      <dgm:prSet presAssocID="{109E6927-6440-4531-9E47-0F382FC3EC18}" presName="levelTx" presStyleLbl="revTx" presStyleIdx="0" presStyleCnt="0">
        <dgm:presLayoutVars>
          <dgm:chMax val="1"/>
          <dgm:bulletEnabled val="1"/>
        </dgm:presLayoutVars>
      </dgm:prSet>
      <dgm:spPr/>
      <dgm:t>
        <a:bodyPr/>
        <a:lstStyle/>
        <a:p>
          <a:endParaRPr lang="en-US"/>
        </a:p>
      </dgm:t>
    </dgm:pt>
  </dgm:ptLst>
  <dgm:cxnLst>
    <dgm:cxn modelId="{EAF4B91C-4D0C-4787-9BF6-396FECD6C64D}" type="presOf" srcId="{7D6EF411-6B3A-409A-AC8D-0D8C3207FBEE}" destId="{35577CA0-34B3-4C81-882D-77F7A7A5E578}" srcOrd="1" destOrd="0" presId="urn:microsoft.com/office/officeart/2005/8/layout/pyramid1"/>
    <dgm:cxn modelId="{D476A0EB-015B-4533-8E44-42A584599022}" srcId="{081FC9FB-3176-4155-8541-E12E6045DE6F}" destId="{7D6EF411-6B3A-409A-AC8D-0D8C3207FBEE}" srcOrd="1" destOrd="0" parTransId="{BFC4A227-377B-46E8-A999-890C27962E34}" sibTransId="{B8259F04-0FE4-49BC-95AC-F2553DF12AB2}"/>
    <dgm:cxn modelId="{4C7DC68E-F050-458F-AE3B-92684662146D}" srcId="{081FC9FB-3176-4155-8541-E12E6045DE6F}" destId="{109E6927-6440-4531-9E47-0F382FC3EC18}" srcOrd="5" destOrd="0" parTransId="{15D7028A-F364-4D66-9E17-980345095BA0}" sibTransId="{B5EACF4B-A679-4EFF-B033-7FE72D90E1FE}"/>
    <dgm:cxn modelId="{96A718E6-145D-4184-A03B-47925686B706}" srcId="{081FC9FB-3176-4155-8541-E12E6045DE6F}" destId="{3ED27632-35F0-4B59-B6A8-60C977AC6814}" srcOrd="0" destOrd="0" parTransId="{8CCDF721-994D-4C4C-99C7-271E20AC97E2}" sibTransId="{D016209B-9F8E-458E-9648-292E064E7385}"/>
    <dgm:cxn modelId="{5E98EAA1-6DBD-45DD-99CB-0E123FD3F70F}" type="presOf" srcId="{7D6EF411-6B3A-409A-AC8D-0D8C3207FBEE}" destId="{6AB3EA72-59B6-4106-8562-B8510F42D1E4}" srcOrd="0" destOrd="0" presId="urn:microsoft.com/office/officeart/2005/8/layout/pyramid1"/>
    <dgm:cxn modelId="{23EFFCDE-4695-4938-9619-DAF9400E4182}" type="presOf" srcId="{0352A702-623D-43D9-AF8E-4EA53056D7DF}" destId="{931649AE-17E3-4403-8932-9A7609FC8743}" srcOrd="0" destOrd="0" presId="urn:microsoft.com/office/officeart/2005/8/layout/pyramid1"/>
    <dgm:cxn modelId="{0490E8AA-E5F4-4146-BD13-0B0F3BBFC875}" srcId="{081FC9FB-3176-4155-8541-E12E6045DE6F}" destId="{BBE66D26-7C97-49FA-8484-11A6F6BA9F0F}" srcOrd="4" destOrd="0" parTransId="{27B246F2-1D16-411B-99D0-06C8F88FCBC8}" sibTransId="{05A4D2B9-9E47-405B-8F92-2F1358F34202}"/>
    <dgm:cxn modelId="{26586FA4-8F3B-4082-B2E6-53CC101AEFA0}" type="presOf" srcId="{BBE66D26-7C97-49FA-8484-11A6F6BA9F0F}" destId="{A192F97B-DA54-4AD3-92DB-097DE06F85C3}" srcOrd="1" destOrd="0" presId="urn:microsoft.com/office/officeart/2005/8/layout/pyramid1"/>
    <dgm:cxn modelId="{FAFDADEB-4AF8-4163-8A87-8317622215FC}" type="presOf" srcId="{3ED27632-35F0-4B59-B6A8-60C977AC6814}" destId="{8A609AE6-9A87-4E52-BF70-8F939CB5FDA6}" srcOrd="1" destOrd="0" presId="urn:microsoft.com/office/officeart/2005/8/layout/pyramid1"/>
    <dgm:cxn modelId="{F2A2A42C-540A-475F-BB2A-CB7028EACD99}" type="presOf" srcId="{0352A702-623D-43D9-AF8E-4EA53056D7DF}" destId="{A89FBFF9-4E74-45B5-B2B4-0E584CD0FCF7}" srcOrd="1" destOrd="0" presId="urn:microsoft.com/office/officeart/2005/8/layout/pyramid1"/>
    <dgm:cxn modelId="{A79E40E2-3DC5-4E6B-B6B1-33C825ABE5B2}" type="presOf" srcId="{081FC9FB-3176-4155-8541-E12E6045DE6F}" destId="{4025BE8E-E7B3-4E3F-A0F4-8D12A57E5602}" srcOrd="0" destOrd="0" presId="urn:microsoft.com/office/officeart/2005/8/layout/pyramid1"/>
    <dgm:cxn modelId="{9042468E-F70D-44AF-86D8-78709AB4DDE3}" srcId="{081FC9FB-3176-4155-8541-E12E6045DE6F}" destId="{A5C86903-7093-47EA-9659-20ED9EA29D4F}" srcOrd="3" destOrd="0" parTransId="{A0EA7C39-50BE-4F86-A12D-481D11816CB9}" sibTransId="{2630B9E4-52B0-4BA6-946B-9895357D09C5}"/>
    <dgm:cxn modelId="{0FCB21E9-A33E-4E69-8C03-1900773A5687}" type="presOf" srcId="{3ED27632-35F0-4B59-B6A8-60C977AC6814}" destId="{4A50D0DC-6BA8-44F4-A0AA-ED2677357B26}" srcOrd="0" destOrd="0" presId="urn:microsoft.com/office/officeart/2005/8/layout/pyramid1"/>
    <dgm:cxn modelId="{A70292A7-DE4A-4779-99DA-3535095668F4}" type="presOf" srcId="{109E6927-6440-4531-9E47-0F382FC3EC18}" destId="{2763C466-4E87-426C-88F1-3CBF9033D32F}" srcOrd="1" destOrd="0" presId="urn:microsoft.com/office/officeart/2005/8/layout/pyramid1"/>
    <dgm:cxn modelId="{683F528F-4F82-41F5-8BBC-EE3F9E4CC18B}" type="presOf" srcId="{109E6927-6440-4531-9E47-0F382FC3EC18}" destId="{52672C64-1542-4992-AEB3-C7ECAA86E395}" srcOrd="0" destOrd="0" presId="urn:microsoft.com/office/officeart/2005/8/layout/pyramid1"/>
    <dgm:cxn modelId="{10931337-BEB4-4FC9-BD98-E916FE247CCB}" type="presOf" srcId="{A5C86903-7093-47EA-9659-20ED9EA29D4F}" destId="{EEB32FB4-814B-43CB-AE31-CF2E40E393D0}" srcOrd="1" destOrd="0" presId="urn:microsoft.com/office/officeart/2005/8/layout/pyramid1"/>
    <dgm:cxn modelId="{96AD957A-65DE-4D47-AF31-1639FA13190E}" type="presOf" srcId="{A5C86903-7093-47EA-9659-20ED9EA29D4F}" destId="{38F1273C-7B99-4B83-919D-8712259D75EB}" srcOrd="0" destOrd="0" presId="urn:microsoft.com/office/officeart/2005/8/layout/pyramid1"/>
    <dgm:cxn modelId="{D67EEECD-8B71-4C19-96A2-C0A040AD55F7}" srcId="{081FC9FB-3176-4155-8541-E12E6045DE6F}" destId="{0352A702-623D-43D9-AF8E-4EA53056D7DF}" srcOrd="2" destOrd="0" parTransId="{3DCA95A1-9D68-48E1-AE76-7B2A1B825878}" sibTransId="{8239934B-221C-4A98-9FBE-450AB6A4818D}"/>
    <dgm:cxn modelId="{10300F00-9A48-447E-852D-B39A54169E1E}" type="presOf" srcId="{BBE66D26-7C97-49FA-8484-11A6F6BA9F0F}" destId="{3CA86BFA-0501-4B6F-979B-C2630A206F1F}" srcOrd="0" destOrd="0" presId="urn:microsoft.com/office/officeart/2005/8/layout/pyramid1"/>
    <dgm:cxn modelId="{03560925-B73C-430E-9969-B803A6E712B7}" type="presParOf" srcId="{4025BE8E-E7B3-4E3F-A0F4-8D12A57E5602}" destId="{CA433BB9-F0B5-4A5C-A344-C5CCBBB9A8FA}" srcOrd="0" destOrd="0" presId="urn:microsoft.com/office/officeart/2005/8/layout/pyramid1"/>
    <dgm:cxn modelId="{5B3C9644-088F-4155-96EB-61DCD4127A23}" type="presParOf" srcId="{CA433BB9-F0B5-4A5C-A344-C5CCBBB9A8FA}" destId="{4A50D0DC-6BA8-44F4-A0AA-ED2677357B26}" srcOrd="0" destOrd="0" presId="urn:microsoft.com/office/officeart/2005/8/layout/pyramid1"/>
    <dgm:cxn modelId="{0737178E-EBB2-4BA9-A5CA-08842CE025C3}" type="presParOf" srcId="{CA433BB9-F0B5-4A5C-A344-C5CCBBB9A8FA}" destId="{8A609AE6-9A87-4E52-BF70-8F939CB5FDA6}" srcOrd="1" destOrd="0" presId="urn:microsoft.com/office/officeart/2005/8/layout/pyramid1"/>
    <dgm:cxn modelId="{686E25FB-6ABA-45B7-A60D-6D9F1C75B790}" type="presParOf" srcId="{4025BE8E-E7B3-4E3F-A0F4-8D12A57E5602}" destId="{2320B28E-B3BB-46E9-A7A5-3B75746283B0}" srcOrd="1" destOrd="0" presId="urn:microsoft.com/office/officeart/2005/8/layout/pyramid1"/>
    <dgm:cxn modelId="{EE22D0C5-013D-4FB3-8D27-5316BF1F8F95}" type="presParOf" srcId="{2320B28E-B3BB-46E9-A7A5-3B75746283B0}" destId="{6AB3EA72-59B6-4106-8562-B8510F42D1E4}" srcOrd="0" destOrd="0" presId="urn:microsoft.com/office/officeart/2005/8/layout/pyramid1"/>
    <dgm:cxn modelId="{71C50B86-4BD1-45D5-81FD-4F502A035BE6}" type="presParOf" srcId="{2320B28E-B3BB-46E9-A7A5-3B75746283B0}" destId="{35577CA0-34B3-4C81-882D-77F7A7A5E578}" srcOrd="1" destOrd="0" presId="urn:microsoft.com/office/officeart/2005/8/layout/pyramid1"/>
    <dgm:cxn modelId="{766B297E-BA38-4C9D-9885-32C57A9752A2}" type="presParOf" srcId="{4025BE8E-E7B3-4E3F-A0F4-8D12A57E5602}" destId="{55C14A54-24C7-4220-9FF5-50892D3BDFDA}" srcOrd="2" destOrd="0" presId="urn:microsoft.com/office/officeart/2005/8/layout/pyramid1"/>
    <dgm:cxn modelId="{E1CEED27-C16D-451E-9FF3-37B70354018E}" type="presParOf" srcId="{55C14A54-24C7-4220-9FF5-50892D3BDFDA}" destId="{931649AE-17E3-4403-8932-9A7609FC8743}" srcOrd="0" destOrd="0" presId="urn:microsoft.com/office/officeart/2005/8/layout/pyramid1"/>
    <dgm:cxn modelId="{99B8E9DD-6DB9-4906-BF8D-8CEB9BE0F62D}" type="presParOf" srcId="{55C14A54-24C7-4220-9FF5-50892D3BDFDA}" destId="{A89FBFF9-4E74-45B5-B2B4-0E584CD0FCF7}" srcOrd="1" destOrd="0" presId="urn:microsoft.com/office/officeart/2005/8/layout/pyramid1"/>
    <dgm:cxn modelId="{321B4BA5-3C74-48BC-80A0-970C5FFB5A40}" type="presParOf" srcId="{4025BE8E-E7B3-4E3F-A0F4-8D12A57E5602}" destId="{1C5C20CE-8356-42EE-8CC5-944A62D65488}" srcOrd="3" destOrd="0" presId="urn:microsoft.com/office/officeart/2005/8/layout/pyramid1"/>
    <dgm:cxn modelId="{7A822CC4-E3BC-4F27-9745-5BCE1BACBA2F}" type="presParOf" srcId="{1C5C20CE-8356-42EE-8CC5-944A62D65488}" destId="{38F1273C-7B99-4B83-919D-8712259D75EB}" srcOrd="0" destOrd="0" presId="urn:microsoft.com/office/officeart/2005/8/layout/pyramid1"/>
    <dgm:cxn modelId="{5DE5BEAE-E44E-4D0B-A567-10C1E7C77947}" type="presParOf" srcId="{1C5C20CE-8356-42EE-8CC5-944A62D65488}" destId="{EEB32FB4-814B-43CB-AE31-CF2E40E393D0}" srcOrd="1" destOrd="0" presId="urn:microsoft.com/office/officeart/2005/8/layout/pyramid1"/>
    <dgm:cxn modelId="{290444C1-DC94-4D58-9C73-26806425C709}" type="presParOf" srcId="{4025BE8E-E7B3-4E3F-A0F4-8D12A57E5602}" destId="{AC6EDC38-466B-456E-A948-B18757CE517A}" srcOrd="4" destOrd="0" presId="urn:microsoft.com/office/officeart/2005/8/layout/pyramid1"/>
    <dgm:cxn modelId="{45FD1783-11A0-4576-82F2-73D8F2576308}" type="presParOf" srcId="{AC6EDC38-466B-456E-A948-B18757CE517A}" destId="{3CA86BFA-0501-4B6F-979B-C2630A206F1F}" srcOrd="0" destOrd="0" presId="urn:microsoft.com/office/officeart/2005/8/layout/pyramid1"/>
    <dgm:cxn modelId="{593B53E1-CA33-48DE-B48D-FF36FF4C36A6}" type="presParOf" srcId="{AC6EDC38-466B-456E-A948-B18757CE517A}" destId="{A192F97B-DA54-4AD3-92DB-097DE06F85C3}" srcOrd="1" destOrd="0" presId="urn:microsoft.com/office/officeart/2005/8/layout/pyramid1"/>
    <dgm:cxn modelId="{9DBB3917-5428-4790-9C2A-D109502F6313}" type="presParOf" srcId="{4025BE8E-E7B3-4E3F-A0F4-8D12A57E5602}" destId="{29B70B1D-DDE3-4DE7-A710-19B704953587}" srcOrd="5" destOrd="0" presId="urn:microsoft.com/office/officeart/2005/8/layout/pyramid1"/>
    <dgm:cxn modelId="{F69256BA-5162-4EA1-98E0-F80B903AA725}" type="presParOf" srcId="{29B70B1D-DDE3-4DE7-A710-19B704953587}" destId="{52672C64-1542-4992-AEB3-C7ECAA86E395}" srcOrd="0" destOrd="0" presId="urn:microsoft.com/office/officeart/2005/8/layout/pyramid1"/>
    <dgm:cxn modelId="{99B1C62C-E017-4A0A-BCED-88D108A611F4}" type="presParOf" srcId="{29B70B1D-DDE3-4DE7-A710-19B704953587}" destId="{2763C466-4E87-426C-88F1-3CBF9033D32F}"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230AEB-72FD-493A-867B-858F751F4D94}">
      <dsp:nvSpPr>
        <dsp:cNvPr id="0" name=""/>
        <dsp:cNvSpPr/>
      </dsp:nvSpPr>
      <dsp:spPr>
        <a:xfrm>
          <a:off x="0" y="366487"/>
          <a:ext cx="778674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AFBB15-816E-4BFB-9508-F94D43F8D7B7}">
      <dsp:nvSpPr>
        <dsp:cNvPr id="0" name=""/>
        <dsp:cNvSpPr/>
      </dsp:nvSpPr>
      <dsp:spPr>
        <a:xfrm>
          <a:off x="389337" y="56527"/>
          <a:ext cx="5450719"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id-ID" sz="2400" kern="1200" dirty="0" smtClean="0"/>
            <a:t>Ketaatan terhadap izin</a:t>
          </a:r>
          <a:endParaRPr lang="id-ID" sz="2400" kern="1200" dirty="0"/>
        </a:p>
      </dsp:txBody>
      <dsp:txXfrm>
        <a:off x="389337" y="56527"/>
        <a:ext cx="5450719" cy="619920"/>
      </dsp:txXfrm>
    </dsp:sp>
    <dsp:sp modelId="{8FAAD41A-5209-43ED-A8F0-F5DEC112689D}">
      <dsp:nvSpPr>
        <dsp:cNvPr id="0" name=""/>
        <dsp:cNvSpPr/>
      </dsp:nvSpPr>
      <dsp:spPr>
        <a:xfrm>
          <a:off x="0" y="1319047"/>
          <a:ext cx="778674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012AD-EA8C-42E6-8A83-3EA36E159A28}">
      <dsp:nvSpPr>
        <dsp:cNvPr id="0" name=""/>
        <dsp:cNvSpPr/>
      </dsp:nvSpPr>
      <dsp:spPr>
        <a:xfrm>
          <a:off x="389337" y="1009087"/>
          <a:ext cx="5450719"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id-ID" sz="2400" kern="1200" dirty="0" smtClean="0"/>
            <a:t>Ketaatan terhadap titik penaatan </a:t>
          </a:r>
          <a:endParaRPr lang="id-ID" sz="2400" kern="1200" dirty="0"/>
        </a:p>
      </dsp:txBody>
      <dsp:txXfrm>
        <a:off x="389337" y="1009087"/>
        <a:ext cx="5450719" cy="619920"/>
      </dsp:txXfrm>
    </dsp:sp>
    <dsp:sp modelId="{DA7C02B5-506E-4CB0-9549-E39B60EF1655}">
      <dsp:nvSpPr>
        <dsp:cNvPr id="0" name=""/>
        <dsp:cNvSpPr/>
      </dsp:nvSpPr>
      <dsp:spPr>
        <a:xfrm>
          <a:off x="0" y="2271608"/>
          <a:ext cx="778674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41FFA1-8199-4FA6-9F3B-FB06D679E470}">
      <dsp:nvSpPr>
        <dsp:cNvPr id="0" name=""/>
        <dsp:cNvSpPr/>
      </dsp:nvSpPr>
      <dsp:spPr>
        <a:xfrm>
          <a:off x="389337" y="1961647"/>
          <a:ext cx="5450719"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id-ID" sz="2400" kern="1200" dirty="0" smtClean="0"/>
            <a:t>Ketaatan terhadap parameter baku mutu air limbah</a:t>
          </a:r>
          <a:endParaRPr lang="id-ID" sz="2400" kern="1200" dirty="0"/>
        </a:p>
      </dsp:txBody>
      <dsp:txXfrm>
        <a:off x="389337" y="1961647"/>
        <a:ext cx="5450719" cy="619920"/>
      </dsp:txXfrm>
    </dsp:sp>
    <dsp:sp modelId="{227D6DF1-0AA3-4346-A8AB-341CE42A50ED}">
      <dsp:nvSpPr>
        <dsp:cNvPr id="0" name=""/>
        <dsp:cNvSpPr/>
      </dsp:nvSpPr>
      <dsp:spPr>
        <a:xfrm>
          <a:off x="0" y="3224168"/>
          <a:ext cx="778674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43EBD-8BC7-4F15-A56C-00F5F723E087}">
      <dsp:nvSpPr>
        <dsp:cNvPr id="0" name=""/>
        <dsp:cNvSpPr/>
      </dsp:nvSpPr>
      <dsp:spPr>
        <a:xfrm>
          <a:off x="389337" y="2914208"/>
          <a:ext cx="5450719"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id-ID" sz="2400" kern="1200" dirty="0" smtClean="0"/>
            <a:t>Ketaatan terhadap pelaporan data per parameter</a:t>
          </a:r>
          <a:endParaRPr lang="id-ID" sz="2400" kern="1200" dirty="0"/>
        </a:p>
      </dsp:txBody>
      <dsp:txXfrm>
        <a:off x="389337" y="2914208"/>
        <a:ext cx="5450719" cy="619920"/>
      </dsp:txXfrm>
    </dsp:sp>
    <dsp:sp modelId="{A3254EEA-45E9-46AC-B84C-8336DF64150D}">
      <dsp:nvSpPr>
        <dsp:cNvPr id="0" name=""/>
        <dsp:cNvSpPr/>
      </dsp:nvSpPr>
      <dsp:spPr>
        <a:xfrm>
          <a:off x="0" y="4176728"/>
          <a:ext cx="778674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ED00E7-5DDE-47CC-83A5-CD034FC9222D}">
      <dsp:nvSpPr>
        <dsp:cNvPr id="0" name=""/>
        <dsp:cNvSpPr/>
      </dsp:nvSpPr>
      <dsp:spPr>
        <a:xfrm>
          <a:off x="389337" y="3866768"/>
          <a:ext cx="5450719"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id-ID" sz="2400" kern="1200" dirty="0" smtClean="0"/>
            <a:t>Ketaatan terhadap pemenuhan baku mutu</a:t>
          </a:r>
          <a:endParaRPr lang="id-ID" sz="2400" kern="1200" dirty="0"/>
        </a:p>
      </dsp:txBody>
      <dsp:txXfrm>
        <a:off x="389337" y="3866768"/>
        <a:ext cx="5450719" cy="619920"/>
      </dsp:txXfrm>
    </dsp:sp>
    <dsp:sp modelId="{7994F622-596A-41C5-878D-E543DD4EA64E}">
      <dsp:nvSpPr>
        <dsp:cNvPr id="0" name=""/>
        <dsp:cNvSpPr/>
      </dsp:nvSpPr>
      <dsp:spPr>
        <a:xfrm>
          <a:off x="0" y="5129288"/>
          <a:ext cx="7786742"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10F9C-C1DB-4230-8455-12B5D90B1289}">
      <dsp:nvSpPr>
        <dsp:cNvPr id="0" name=""/>
        <dsp:cNvSpPr/>
      </dsp:nvSpPr>
      <dsp:spPr>
        <a:xfrm>
          <a:off x="389337" y="4819328"/>
          <a:ext cx="5450719"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24" tIns="0" rIns="206024" bIns="0" numCol="1" spcCol="1270" anchor="ctr" anchorCtr="0">
          <a:noAutofit/>
        </a:bodyPr>
        <a:lstStyle/>
        <a:p>
          <a:pPr lvl="0" algn="l" defTabSz="1066800">
            <a:lnSpc>
              <a:spcPct val="90000"/>
            </a:lnSpc>
            <a:spcBef>
              <a:spcPct val="0"/>
            </a:spcBef>
            <a:spcAft>
              <a:spcPct val="35000"/>
            </a:spcAft>
          </a:pPr>
          <a:r>
            <a:rPr lang="id-ID" sz="2400" kern="1200" dirty="0" smtClean="0"/>
            <a:t>Ketaatan terhadap ketentuan teknis</a:t>
          </a:r>
          <a:endParaRPr lang="id-ID" sz="2400" kern="1200" dirty="0"/>
        </a:p>
      </dsp:txBody>
      <dsp:txXfrm>
        <a:off x="389337" y="4819328"/>
        <a:ext cx="5450719" cy="61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13BAD-1FB9-4438-8C6D-E68CD461B92F}">
      <dsp:nvSpPr>
        <dsp:cNvPr id="0" name=""/>
        <dsp:cNvSpPr/>
      </dsp:nvSpPr>
      <dsp:spPr>
        <a:xfrm>
          <a:off x="448032" y="3795"/>
          <a:ext cx="2244104" cy="13464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1</a:t>
          </a:r>
          <a:r>
            <a:rPr lang="id-ID" sz="1800" kern="1200" dirty="0" smtClean="0">
              <a:solidFill>
                <a:schemeClr val="bg1"/>
              </a:solidFill>
              <a:latin typeface="+mj-lt"/>
            </a:rPr>
            <a:t>. </a:t>
          </a:r>
          <a:r>
            <a:rPr lang="en-US" sz="1800" kern="1200" dirty="0" smtClean="0">
              <a:solidFill>
                <a:schemeClr val="bg1"/>
              </a:solidFill>
              <a:latin typeface="+mj-lt"/>
            </a:rPr>
            <a:t> </a:t>
          </a:r>
          <a:r>
            <a:rPr lang="en-US" sz="1800" kern="1200" dirty="0" err="1" smtClean="0">
              <a:solidFill>
                <a:schemeClr val="bg1"/>
              </a:solidFill>
              <a:latin typeface="+mj-lt"/>
            </a:rPr>
            <a:t>Identifikasi</a:t>
          </a:r>
          <a:r>
            <a:rPr lang="en-US" sz="1800" kern="1200" dirty="0" smtClean="0">
              <a:solidFill>
                <a:schemeClr val="bg1"/>
              </a:solidFill>
              <a:latin typeface="+mj-lt"/>
            </a:rPr>
            <a:t>, </a:t>
          </a:r>
          <a:r>
            <a:rPr lang="en-US" sz="1800" kern="1200" dirty="0" err="1" smtClean="0">
              <a:solidFill>
                <a:schemeClr val="bg1"/>
              </a:solidFill>
              <a:latin typeface="+mj-lt"/>
            </a:rPr>
            <a:t>Pencatatan</a:t>
          </a:r>
          <a:r>
            <a:rPr lang="en-US" sz="1800" kern="1200" dirty="0" smtClean="0">
              <a:solidFill>
                <a:schemeClr val="bg1"/>
              </a:solidFill>
              <a:latin typeface="+mj-lt"/>
            </a:rPr>
            <a:t> </a:t>
          </a:r>
          <a:r>
            <a:rPr lang="en-US" sz="1800" kern="1200" dirty="0" err="1" smtClean="0">
              <a:solidFill>
                <a:schemeClr val="bg1"/>
              </a:solidFill>
              <a:latin typeface="+mj-lt"/>
            </a:rPr>
            <a:t>dan</a:t>
          </a:r>
          <a:r>
            <a:rPr lang="en-US" sz="1800" kern="1200" dirty="0" smtClean="0">
              <a:solidFill>
                <a:schemeClr val="bg1"/>
              </a:solidFill>
              <a:latin typeface="+mj-lt"/>
            </a:rPr>
            <a:t> </a:t>
          </a:r>
          <a:r>
            <a:rPr lang="en-US" sz="1800" kern="1200" dirty="0" err="1" smtClean="0">
              <a:solidFill>
                <a:schemeClr val="bg1"/>
              </a:solidFill>
              <a:latin typeface="+mj-lt"/>
            </a:rPr>
            <a:t>Pendataan</a:t>
          </a:r>
          <a:endParaRPr lang="en-US" sz="1800" kern="1200" dirty="0"/>
        </a:p>
      </dsp:txBody>
      <dsp:txXfrm>
        <a:off x="448032" y="3795"/>
        <a:ext cx="2244104" cy="1346462"/>
      </dsp:txXfrm>
    </dsp:sp>
    <dsp:sp modelId="{8317E36D-FF39-4EAA-A360-211AF4CD0D63}">
      <dsp:nvSpPr>
        <dsp:cNvPr id="0" name=""/>
        <dsp:cNvSpPr/>
      </dsp:nvSpPr>
      <dsp:spPr>
        <a:xfrm>
          <a:off x="2916547" y="3795"/>
          <a:ext cx="2244104" cy="134646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solidFill>
                <a:schemeClr val="bg1"/>
              </a:solidFill>
              <a:latin typeface="+mj-lt"/>
            </a:rPr>
            <a:t>2</a:t>
          </a:r>
          <a:r>
            <a:rPr lang="en-US" sz="1800" kern="1200" dirty="0" smtClean="0">
              <a:solidFill>
                <a:schemeClr val="bg1"/>
              </a:solidFill>
              <a:latin typeface="+mj-lt"/>
            </a:rPr>
            <a:t>. </a:t>
          </a:r>
          <a:r>
            <a:rPr lang="en-US" sz="1800" kern="1200" dirty="0" err="1" smtClean="0">
              <a:solidFill>
                <a:schemeClr val="bg1"/>
              </a:solidFill>
              <a:latin typeface="+mj-lt"/>
            </a:rPr>
            <a:t>Pelaporan</a:t>
          </a:r>
          <a:endParaRPr lang="en-US" sz="1800" kern="1200" dirty="0"/>
        </a:p>
      </dsp:txBody>
      <dsp:txXfrm>
        <a:off x="2916547" y="3795"/>
        <a:ext cx="2244104" cy="1346462"/>
      </dsp:txXfrm>
    </dsp:sp>
    <dsp:sp modelId="{CDDE105D-E1A5-4C9D-87E6-ECF39F546965}">
      <dsp:nvSpPr>
        <dsp:cNvPr id="0" name=""/>
        <dsp:cNvSpPr/>
      </dsp:nvSpPr>
      <dsp:spPr>
        <a:xfrm>
          <a:off x="5385062" y="3795"/>
          <a:ext cx="2244104" cy="13464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solidFill>
                <a:schemeClr val="bg1"/>
              </a:solidFill>
              <a:latin typeface="+mj-lt"/>
            </a:rPr>
            <a:t>3</a:t>
          </a:r>
          <a:r>
            <a:rPr lang="en-US" sz="1800" kern="1200" dirty="0" smtClean="0">
              <a:solidFill>
                <a:schemeClr val="bg1"/>
              </a:solidFill>
              <a:latin typeface="+mj-lt"/>
            </a:rPr>
            <a:t>. Status </a:t>
          </a:r>
          <a:r>
            <a:rPr lang="en-US" sz="1800" kern="1200" dirty="0" err="1" smtClean="0">
              <a:solidFill>
                <a:schemeClr val="bg1"/>
              </a:solidFill>
              <a:latin typeface="+mj-lt"/>
            </a:rPr>
            <a:t>Perizinan</a:t>
          </a:r>
          <a:endParaRPr lang="en-US" sz="1800" kern="1200" dirty="0"/>
        </a:p>
      </dsp:txBody>
      <dsp:txXfrm>
        <a:off x="5385062" y="3795"/>
        <a:ext cx="2244104" cy="1346462"/>
      </dsp:txXfrm>
    </dsp:sp>
    <dsp:sp modelId="{95E388B5-52FE-4608-A0C7-5808080E115E}">
      <dsp:nvSpPr>
        <dsp:cNvPr id="0" name=""/>
        <dsp:cNvSpPr/>
      </dsp:nvSpPr>
      <dsp:spPr>
        <a:xfrm>
          <a:off x="448032" y="1574668"/>
          <a:ext cx="2244104" cy="134646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solidFill>
                <a:schemeClr val="bg1"/>
              </a:solidFill>
              <a:latin typeface="+mj-lt"/>
            </a:rPr>
            <a:t>4</a:t>
          </a:r>
          <a:r>
            <a:rPr lang="en-US" sz="1800" kern="1200" dirty="0" smtClean="0">
              <a:solidFill>
                <a:schemeClr val="bg1"/>
              </a:solidFill>
              <a:latin typeface="+mj-lt"/>
            </a:rPr>
            <a:t>.</a:t>
          </a:r>
          <a:r>
            <a:rPr lang="en-US" sz="1800" kern="1200" dirty="0" err="1" smtClean="0">
              <a:solidFill>
                <a:schemeClr val="bg1"/>
              </a:solidFill>
              <a:latin typeface="+mj-lt"/>
            </a:rPr>
            <a:t>Pemenuhan</a:t>
          </a:r>
          <a:r>
            <a:rPr lang="en-US" sz="1800" kern="1200" dirty="0" smtClean="0">
              <a:solidFill>
                <a:schemeClr val="bg1"/>
              </a:solidFill>
              <a:latin typeface="+mj-lt"/>
            </a:rPr>
            <a:t> </a:t>
          </a:r>
          <a:r>
            <a:rPr lang="en-US" sz="1800" kern="1200" dirty="0" err="1" smtClean="0">
              <a:solidFill>
                <a:schemeClr val="bg1"/>
              </a:solidFill>
              <a:latin typeface="+mj-lt"/>
            </a:rPr>
            <a:t>Ketentuan</a:t>
          </a:r>
          <a:r>
            <a:rPr lang="en-US" sz="1800" kern="1200" dirty="0" smtClean="0">
              <a:solidFill>
                <a:schemeClr val="bg1"/>
              </a:solidFill>
              <a:latin typeface="+mj-lt"/>
            </a:rPr>
            <a:t> </a:t>
          </a:r>
          <a:r>
            <a:rPr lang="en-US" sz="1800" kern="1200" dirty="0" err="1" smtClean="0">
              <a:solidFill>
                <a:schemeClr val="bg1"/>
              </a:solidFill>
              <a:latin typeface="+mj-lt"/>
            </a:rPr>
            <a:t>Izin</a:t>
          </a:r>
          <a:endParaRPr lang="en-US" sz="1800" kern="1200" dirty="0"/>
        </a:p>
      </dsp:txBody>
      <dsp:txXfrm>
        <a:off x="448032" y="1574668"/>
        <a:ext cx="2244104" cy="1346462"/>
      </dsp:txXfrm>
    </dsp:sp>
    <dsp:sp modelId="{31A94BF8-1F64-4FD7-A884-8F54D3881F1F}">
      <dsp:nvSpPr>
        <dsp:cNvPr id="0" name=""/>
        <dsp:cNvSpPr/>
      </dsp:nvSpPr>
      <dsp:spPr>
        <a:xfrm>
          <a:off x="5410196" y="1625335"/>
          <a:ext cx="2244104" cy="13464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6. </a:t>
          </a:r>
          <a:r>
            <a:rPr lang="en-US" sz="1800" i="1" kern="1200" dirty="0" smtClean="0">
              <a:solidFill>
                <a:schemeClr val="bg1"/>
              </a:solidFill>
              <a:latin typeface="+mn-lt"/>
            </a:rPr>
            <a:t>Open Dumping,</a:t>
          </a:r>
          <a:r>
            <a:rPr lang="id-ID" sz="1800" i="1" kern="1200" dirty="0" smtClean="0">
              <a:solidFill>
                <a:schemeClr val="bg1"/>
              </a:solidFill>
              <a:latin typeface="+mn-lt"/>
            </a:rPr>
            <a:t> </a:t>
          </a:r>
          <a:r>
            <a:rPr lang="en-US" sz="1800" i="1" kern="1200" dirty="0" smtClean="0">
              <a:solidFill>
                <a:schemeClr val="bg1"/>
              </a:solidFill>
              <a:latin typeface="+mn-lt"/>
            </a:rPr>
            <a:t>open burning </a:t>
          </a:r>
          <a:r>
            <a:rPr lang="en-US" sz="1800" kern="1200" dirty="0" err="1" smtClean="0">
              <a:solidFill>
                <a:schemeClr val="bg1"/>
              </a:solidFill>
              <a:latin typeface="+mj-lt"/>
            </a:rPr>
            <a:t>Pemulihan</a:t>
          </a:r>
          <a:r>
            <a:rPr lang="en-US" sz="1800" kern="1200" dirty="0" smtClean="0">
              <a:solidFill>
                <a:schemeClr val="bg1"/>
              </a:solidFill>
              <a:latin typeface="+mj-lt"/>
            </a:rPr>
            <a:t> </a:t>
          </a:r>
          <a:r>
            <a:rPr lang="en-US" sz="1800" kern="1200" dirty="0" err="1" smtClean="0">
              <a:solidFill>
                <a:schemeClr val="bg1"/>
              </a:solidFill>
              <a:latin typeface="+mj-lt"/>
            </a:rPr>
            <a:t>Lahan</a:t>
          </a:r>
          <a:r>
            <a:rPr lang="en-US" sz="1800" kern="1200" dirty="0" smtClean="0">
              <a:solidFill>
                <a:schemeClr val="bg1"/>
              </a:solidFill>
              <a:latin typeface="+mj-lt"/>
            </a:rPr>
            <a:t> </a:t>
          </a:r>
          <a:r>
            <a:rPr lang="en-US" sz="1800" kern="1200" dirty="0" err="1" smtClean="0">
              <a:solidFill>
                <a:schemeClr val="bg1"/>
              </a:solidFill>
              <a:latin typeface="+mj-lt"/>
            </a:rPr>
            <a:t>Terkontaminasi</a:t>
          </a:r>
          <a:r>
            <a:rPr lang="en-US" sz="1800" kern="1200" dirty="0" smtClean="0">
              <a:solidFill>
                <a:schemeClr val="bg1"/>
              </a:solidFill>
              <a:latin typeface="+mj-lt"/>
            </a:rPr>
            <a:t> </a:t>
          </a:r>
          <a:endParaRPr lang="en-US" sz="1800" kern="1200" dirty="0"/>
        </a:p>
      </dsp:txBody>
      <dsp:txXfrm>
        <a:off x="5410196" y="1625335"/>
        <a:ext cx="2244104" cy="1346462"/>
      </dsp:txXfrm>
    </dsp:sp>
    <dsp:sp modelId="{B01BD1B4-1D58-4EE4-B47B-7E71FE208C49}">
      <dsp:nvSpPr>
        <dsp:cNvPr id="0" name=""/>
        <dsp:cNvSpPr/>
      </dsp:nvSpPr>
      <dsp:spPr>
        <a:xfrm>
          <a:off x="457210" y="3149337"/>
          <a:ext cx="2244104" cy="13464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7. </a:t>
          </a:r>
          <a:r>
            <a:rPr lang="en-US" sz="1800" kern="1200" dirty="0" err="1" smtClean="0">
              <a:solidFill>
                <a:schemeClr val="bg1"/>
              </a:solidFill>
              <a:latin typeface="+mj-lt"/>
            </a:rPr>
            <a:t>Jumlah</a:t>
          </a:r>
          <a:r>
            <a:rPr lang="en-US" sz="1800" kern="1200" dirty="0" smtClean="0">
              <a:solidFill>
                <a:schemeClr val="bg1"/>
              </a:solidFill>
              <a:latin typeface="+mj-lt"/>
            </a:rPr>
            <a:t> </a:t>
          </a:r>
          <a:r>
            <a:rPr lang="en-US" sz="1800" kern="1200" dirty="0" err="1" smtClean="0">
              <a:solidFill>
                <a:schemeClr val="bg1"/>
              </a:solidFill>
              <a:latin typeface="+mj-lt"/>
            </a:rPr>
            <a:t>Limbah</a:t>
          </a:r>
          <a:r>
            <a:rPr lang="en-US" sz="1800" kern="1200" dirty="0" smtClean="0">
              <a:solidFill>
                <a:schemeClr val="bg1"/>
              </a:solidFill>
              <a:latin typeface="+mj-lt"/>
            </a:rPr>
            <a:t> B3 yang </a:t>
          </a:r>
          <a:r>
            <a:rPr lang="en-US" sz="1800" kern="1200" dirty="0" err="1" smtClean="0">
              <a:solidFill>
                <a:schemeClr val="bg1"/>
              </a:solidFill>
              <a:latin typeface="+mj-lt"/>
            </a:rPr>
            <a:t>dikelola</a:t>
          </a:r>
          <a:endParaRPr lang="en-US" sz="1800" kern="1200" dirty="0"/>
        </a:p>
      </dsp:txBody>
      <dsp:txXfrm>
        <a:off x="457210" y="3149337"/>
        <a:ext cx="2244104" cy="1346462"/>
      </dsp:txXfrm>
    </dsp:sp>
    <dsp:sp modelId="{1A98DB34-0310-4062-8FD0-7F13D5A3F16F}">
      <dsp:nvSpPr>
        <dsp:cNvPr id="0" name=""/>
        <dsp:cNvSpPr/>
      </dsp:nvSpPr>
      <dsp:spPr>
        <a:xfrm>
          <a:off x="2890673" y="3145541"/>
          <a:ext cx="2244104" cy="13464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mj-lt"/>
            </a:rPr>
            <a:t>8. </a:t>
          </a:r>
          <a:r>
            <a:rPr lang="en-US" sz="1800" kern="1200" dirty="0" err="1" smtClean="0">
              <a:solidFill>
                <a:schemeClr val="bg1"/>
              </a:solidFill>
              <a:latin typeface="+mj-lt"/>
            </a:rPr>
            <a:t>Pengelolaan</a:t>
          </a:r>
          <a:r>
            <a:rPr lang="en-US" sz="1800" kern="1200" dirty="0" smtClean="0">
              <a:solidFill>
                <a:schemeClr val="bg1"/>
              </a:solidFill>
              <a:latin typeface="+mj-lt"/>
            </a:rPr>
            <a:t> </a:t>
          </a:r>
          <a:r>
            <a:rPr lang="en-US" sz="1800" kern="1200" dirty="0" err="1" smtClean="0">
              <a:solidFill>
                <a:schemeClr val="bg1"/>
              </a:solidFill>
              <a:latin typeface="+mj-lt"/>
            </a:rPr>
            <a:t>Limbah</a:t>
          </a:r>
          <a:r>
            <a:rPr lang="en-US" sz="1800" kern="1200" dirty="0" smtClean="0">
              <a:solidFill>
                <a:schemeClr val="bg1"/>
              </a:solidFill>
              <a:latin typeface="+mj-lt"/>
            </a:rPr>
            <a:t> B3 </a:t>
          </a:r>
          <a:r>
            <a:rPr lang="en-US" sz="1800" kern="1200" dirty="0" err="1" smtClean="0">
              <a:solidFill>
                <a:schemeClr val="bg1"/>
              </a:solidFill>
              <a:latin typeface="+mj-lt"/>
            </a:rPr>
            <a:t>oleh</a:t>
          </a:r>
          <a:r>
            <a:rPr lang="en-US" sz="1800" kern="1200" dirty="0" smtClean="0">
              <a:solidFill>
                <a:schemeClr val="bg1"/>
              </a:solidFill>
              <a:latin typeface="+mj-lt"/>
            </a:rPr>
            <a:t> </a:t>
          </a:r>
          <a:r>
            <a:rPr lang="en-US" sz="1800" kern="1200" dirty="0" err="1" smtClean="0">
              <a:solidFill>
                <a:schemeClr val="bg1"/>
              </a:solidFill>
              <a:latin typeface="+mj-lt"/>
            </a:rPr>
            <a:t>pihak</a:t>
          </a:r>
          <a:r>
            <a:rPr lang="en-US" sz="1800" kern="1200" dirty="0" smtClean="0">
              <a:solidFill>
                <a:schemeClr val="bg1"/>
              </a:solidFill>
              <a:latin typeface="+mj-lt"/>
            </a:rPr>
            <a:t> ke-3</a:t>
          </a:r>
          <a:endParaRPr lang="en-US" sz="1800" kern="1200" dirty="0"/>
        </a:p>
      </dsp:txBody>
      <dsp:txXfrm>
        <a:off x="2890673" y="3145541"/>
        <a:ext cx="2244104" cy="1346462"/>
      </dsp:txXfrm>
    </dsp:sp>
    <dsp:sp modelId="{A58A91F5-3517-40E6-9DEE-51BF00CE2A10}">
      <dsp:nvSpPr>
        <dsp:cNvPr id="0" name=""/>
        <dsp:cNvSpPr/>
      </dsp:nvSpPr>
      <dsp:spPr>
        <a:xfrm>
          <a:off x="5399088" y="3145541"/>
          <a:ext cx="2244104" cy="1346462"/>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9. </a:t>
          </a:r>
          <a:r>
            <a:rPr lang="en-US" sz="1800" i="1" kern="1200" dirty="0" smtClean="0">
              <a:solidFill>
                <a:schemeClr val="bg1"/>
              </a:solidFill>
            </a:rPr>
            <a:t>Dumping</a:t>
          </a:r>
          <a:r>
            <a:rPr lang="en-US" sz="1800" kern="1200" dirty="0" smtClean="0">
              <a:solidFill>
                <a:schemeClr val="bg1"/>
              </a:solidFill>
            </a:rPr>
            <a:t> </a:t>
          </a:r>
          <a:r>
            <a:rPr lang="en-US" sz="1800" kern="1200" dirty="0" err="1" smtClean="0">
              <a:solidFill>
                <a:schemeClr val="bg1"/>
              </a:solidFill>
            </a:rPr>
            <a:t>dan</a:t>
          </a:r>
          <a:r>
            <a:rPr lang="en-US" sz="1800" kern="1200" dirty="0" smtClean="0">
              <a:solidFill>
                <a:schemeClr val="bg1"/>
              </a:solidFill>
            </a:rPr>
            <a:t> </a:t>
          </a:r>
          <a:r>
            <a:rPr lang="en-US" sz="1800" kern="1200" dirty="0" err="1" smtClean="0">
              <a:solidFill>
                <a:schemeClr val="bg1"/>
              </a:solidFill>
            </a:rPr>
            <a:t>pengelolaan</a:t>
          </a:r>
          <a:r>
            <a:rPr lang="en-US" sz="1800" kern="1200" dirty="0" smtClean="0">
              <a:solidFill>
                <a:schemeClr val="bg1"/>
              </a:solidFill>
            </a:rPr>
            <a:t> </a:t>
          </a:r>
          <a:r>
            <a:rPr lang="en-US" sz="1800" kern="1200" dirty="0" err="1" smtClean="0">
              <a:solidFill>
                <a:schemeClr val="bg1"/>
              </a:solidFill>
            </a:rPr>
            <a:t>limbah</a:t>
          </a:r>
          <a:r>
            <a:rPr lang="en-US" sz="1800" kern="1200" dirty="0" smtClean="0">
              <a:solidFill>
                <a:schemeClr val="bg1"/>
              </a:solidFill>
            </a:rPr>
            <a:t> B3 </a:t>
          </a:r>
          <a:r>
            <a:rPr lang="en-US" sz="1800" kern="1200" dirty="0" err="1" smtClean="0">
              <a:solidFill>
                <a:schemeClr val="bg1"/>
              </a:solidFill>
            </a:rPr>
            <a:t>cara</a:t>
          </a:r>
          <a:r>
            <a:rPr lang="en-US" sz="1800" kern="1200" dirty="0" smtClean="0">
              <a:solidFill>
                <a:schemeClr val="bg1"/>
              </a:solidFill>
            </a:rPr>
            <a:t> </a:t>
          </a:r>
          <a:r>
            <a:rPr lang="en-US" sz="1800" kern="1200" dirty="0" err="1" smtClean="0">
              <a:solidFill>
                <a:schemeClr val="bg1"/>
              </a:solidFill>
            </a:rPr>
            <a:t>tertentu</a:t>
          </a:r>
          <a:endParaRPr lang="en-US" sz="1800" kern="1200" dirty="0">
            <a:solidFill>
              <a:schemeClr val="bg1"/>
            </a:solidFill>
          </a:endParaRPr>
        </a:p>
      </dsp:txBody>
      <dsp:txXfrm>
        <a:off x="5399088" y="3145541"/>
        <a:ext cx="2244104" cy="1346462"/>
      </dsp:txXfrm>
    </dsp:sp>
    <dsp:sp modelId="{BCA73C54-2510-498C-82C2-833CC9029F2C}">
      <dsp:nvSpPr>
        <dsp:cNvPr id="0" name=""/>
        <dsp:cNvSpPr/>
      </dsp:nvSpPr>
      <dsp:spPr>
        <a:xfrm>
          <a:off x="2890673" y="1575795"/>
          <a:ext cx="2244104" cy="1346462"/>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5. </a:t>
          </a:r>
          <a:r>
            <a:rPr lang="id-ID" sz="1800" kern="1200" dirty="0" smtClean="0"/>
            <a:t>Struktur dan Tanggungjawab</a:t>
          </a:r>
          <a:endParaRPr lang="en-US" sz="1800" kern="1200" dirty="0">
            <a:solidFill>
              <a:schemeClr val="bg1"/>
            </a:solidFill>
          </a:endParaRPr>
        </a:p>
      </dsp:txBody>
      <dsp:txXfrm>
        <a:off x="2890673" y="1575795"/>
        <a:ext cx="2244104" cy="13464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50D0DC-6BA8-44F4-A0AA-ED2677357B26}">
      <dsp:nvSpPr>
        <dsp:cNvPr id="0" name=""/>
        <dsp:cNvSpPr/>
      </dsp:nvSpPr>
      <dsp:spPr>
        <a:xfrm>
          <a:off x="1650183" y="0"/>
          <a:ext cx="660073" cy="792088"/>
        </a:xfrm>
        <a:prstGeom prst="trapezoid">
          <a:avLst>
            <a:gd name="adj"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err="1" smtClean="0"/>
            <a:t>Additionality</a:t>
          </a:r>
          <a:endParaRPr lang="en-US" sz="1600" b="1" kern="1200" dirty="0"/>
        </a:p>
      </dsp:txBody>
      <dsp:txXfrm>
        <a:off x="1650183" y="0"/>
        <a:ext cx="660073" cy="792088"/>
      </dsp:txXfrm>
    </dsp:sp>
    <dsp:sp modelId="{6AB3EA72-59B6-4106-8562-B8510F42D1E4}">
      <dsp:nvSpPr>
        <dsp:cNvPr id="0" name=""/>
        <dsp:cNvSpPr/>
      </dsp:nvSpPr>
      <dsp:spPr>
        <a:xfrm>
          <a:off x="1320146" y="792087"/>
          <a:ext cx="1320146" cy="792088"/>
        </a:xfrm>
        <a:prstGeom prst="trapezoid">
          <a:avLst>
            <a:gd name="adj" fmla="val 41667"/>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Inovasi</a:t>
          </a:r>
          <a:endParaRPr lang="en-US" sz="1800" b="1" kern="1200" dirty="0"/>
        </a:p>
      </dsp:txBody>
      <dsp:txXfrm>
        <a:off x="1551172" y="792087"/>
        <a:ext cx="858095" cy="792088"/>
      </dsp:txXfrm>
    </dsp:sp>
    <dsp:sp modelId="{931649AE-17E3-4403-8932-9A7609FC8743}">
      <dsp:nvSpPr>
        <dsp:cNvPr id="0" name=""/>
        <dsp:cNvSpPr/>
      </dsp:nvSpPr>
      <dsp:spPr>
        <a:xfrm>
          <a:off x="990109" y="1584175"/>
          <a:ext cx="1980219" cy="792088"/>
        </a:xfrm>
        <a:prstGeom prst="trapezoid">
          <a:avLst>
            <a:gd name="adj" fmla="val 41667"/>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Benchmarking</a:t>
          </a:r>
          <a:endParaRPr lang="en-US" sz="1600" b="1" kern="1200" dirty="0"/>
        </a:p>
      </dsp:txBody>
      <dsp:txXfrm>
        <a:off x="1336648" y="1584175"/>
        <a:ext cx="1287143" cy="792088"/>
      </dsp:txXfrm>
    </dsp:sp>
    <dsp:sp modelId="{38F1273C-7B99-4B83-919D-8712259D75EB}">
      <dsp:nvSpPr>
        <dsp:cNvPr id="0" name=""/>
        <dsp:cNvSpPr/>
      </dsp:nvSpPr>
      <dsp:spPr>
        <a:xfrm>
          <a:off x="660073" y="2376264"/>
          <a:ext cx="2640293" cy="792088"/>
        </a:xfrm>
        <a:prstGeom prst="trapezoid">
          <a:avLst>
            <a:gd name="adj" fmla="val 41667"/>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Hasil</a:t>
          </a:r>
          <a:r>
            <a:rPr lang="en-US" sz="1800" b="1" kern="1200" dirty="0" smtClean="0"/>
            <a:t> </a:t>
          </a:r>
          <a:r>
            <a:rPr lang="en-US" sz="1800" b="1" kern="1200" dirty="0" err="1" smtClean="0"/>
            <a:t>Absolut</a:t>
          </a:r>
          <a:endParaRPr lang="en-US" sz="1800" b="1" kern="1200" dirty="0"/>
        </a:p>
      </dsp:txBody>
      <dsp:txXfrm>
        <a:off x="1122124" y="2376264"/>
        <a:ext cx="1716190" cy="792088"/>
      </dsp:txXfrm>
    </dsp:sp>
    <dsp:sp modelId="{3CA86BFA-0501-4B6F-979B-C2630A206F1F}">
      <dsp:nvSpPr>
        <dsp:cNvPr id="0" name=""/>
        <dsp:cNvSpPr/>
      </dsp:nvSpPr>
      <dsp:spPr>
        <a:xfrm>
          <a:off x="330036" y="3168352"/>
          <a:ext cx="3300366" cy="792088"/>
        </a:xfrm>
        <a:prstGeom prst="trapezoid">
          <a:avLst>
            <a:gd name="adj" fmla="val 41667"/>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Plan – Do – Check – Action</a:t>
          </a:r>
        </a:p>
      </dsp:txBody>
      <dsp:txXfrm>
        <a:off x="907600" y="3168352"/>
        <a:ext cx="2145238" cy="792088"/>
      </dsp:txXfrm>
    </dsp:sp>
    <dsp:sp modelId="{52672C64-1542-4992-AEB3-C7ECAA86E395}">
      <dsp:nvSpPr>
        <dsp:cNvPr id="0" name=""/>
        <dsp:cNvSpPr/>
      </dsp:nvSpPr>
      <dsp:spPr>
        <a:xfrm>
          <a:off x="0" y="3960439"/>
          <a:ext cx="3960439" cy="792088"/>
        </a:xfrm>
        <a:prstGeom prst="trapezoid">
          <a:avLst>
            <a:gd name="adj" fmla="val 41667"/>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rPr>
            <a:t>Ketaatan</a:t>
          </a:r>
          <a:r>
            <a:rPr lang="en-US" sz="1800" b="1" kern="1200" dirty="0" smtClean="0">
              <a:solidFill>
                <a:schemeClr val="bg1"/>
              </a:solidFill>
            </a:rPr>
            <a:t> </a:t>
          </a:r>
          <a:r>
            <a:rPr lang="en-US" sz="1800" b="1" kern="1200" dirty="0" err="1" smtClean="0">
              <a:solidFill>
                <a:schemeClr val="bg1"/>
              </a:solidFill>
            </a:rPr>
            <a:t>terhadap</a:t>
          </a:r>
          <a:r>
            <a:rPr lang="en-US" sz="1800" b="1" kern="1200" dirty="0" smtClean="0">
              <a:solidFill>
                <a:schemeClr val="bg1"/>
              </a:solidFill>
            </a:rPr>
            <a:t> </a:t>
          </a:r>
          <a:r>
            <a:rPr lang="en-US" sz="1800" b="1" kern="1200" dirty="0" err="1" smtClean="0">
              <a:solidFill>
                <a:schemeClr val="bg1"/>
              </a:solidFill>
            </a:rPr>
            <a:t>Peraturan</a:t>
          </a:r>
          <a:endParaRPr lang="en-US" sz="1800" b="1" kern="1200" dirty="0">
            <a:solidFill>
              <a:schemeClr val="bg1"/>
            </a:solidFill>
          </a:endParaRPr>
        </a:p>
      </dsp:txBody>
      <dsp:txXfrm>
        <a:off x="693076" y="3960439"/>
        <a:ext cx="2574286" cy="7920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d-ID"/>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C2F7B35-D3E6-46F0-A31E-8A3805990AF5}" type="datetimeFigureOut">
              <a:rPr lang="id-ID" smtClean="0"/>
            </a:fld>
            <a:endParaRPr lang="id-ID"/>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d-ID"/>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d-ID"/>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CDA5E9E-E495-40E1-8530-D13659BE6C94}" type="slidenum">
              <a:rPr lang="id-ID" smtClean="0"/>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F4EF0EA7-88AB-4B9C-9918-F1E87367AABF}" type="slidenum">
              <a:rPr lang="id-ID" smtClean="0"/>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122" name="Slide Image Placeholder 1"/>
          <p:cNvSpPr>
            <a:spLocks noGrp="1" noRot="1" noChangeAspect="1" noTextEdit="1"/>
          </p:cNvSpPr>
          <p:nvPr>
            <p:ph type="sldImg"/>
          </p:nvPr>
        </p:nvSpPr>
        <p:spPr>
          <a:ln>
            <a:solidFill>
              <a:srgbClr val="000000">
                <a:alpha val="100000"/>
              </a:srgbClr>
            </a:solidFill>
            <a:miter lim="800000"/>
          </a:ln>
        </p:spPr>
      </p:sp>
      <p:sp>
        <p:nvSpPr>
          <p:cNvPr id="5123" name="Notes Placeholder 2"/>
          <p:cNvSpPr>
            <a:spLocks noGrp="1"/>
          </p:cNvSpPr>
          <p:nvPr>
            <p:ph type="body" idx="1"/>
          </p:nvPr>
        </p:nvSpPr>
        <p:spPr>
          <a:ln w="12700"/>
        </p:spPr>
        <p:txBody>
          <a:bodyPr wrap="square" lIns="91440" tIns="45720" rIns="91440" bIns="45720" anchor="t"/>
          <a:p>
            <a:pPr lvl="0" eaLnBrk="1" hangingPunct="1">
              <a:spcBef>
                <a:spcPct val="0"/>
              </a:spcBef>
            </a:pPr>
            <a:r>
              <a:rPr lang="id-ID" altLang="en-US" dirty="0"/>
              <a:t>PROPER assessment criteria consist of two categories, namely compliance assessment criteria and  beyond compliance assessment criteria.  Compliance  assessment criteria  adherence to answer simple questions, ” Does the company have already obeyed the rules of environmental management ?” If the company comply than it will be awarded Blue rating. The company will receive a red rating if they have not been able to meet the environmental regulations but already have efforts to improve its management of the environment. The Company received ratings of black, if they do not pollute or damage the environment, or no attempt to manage the environment.</a:t>
            </a:r>
            <a:endParaRPr lang="id-ID" altLang="en-US" dirty="0"/>
          </a:p>
          <a:p>
            <a:pPr lvl="0" eaLnBrk="1" hangingPunct="1">
              <a:spcBef>
                <a:spcPct val="0"/>
              </a:spcBef>
            </a:pPr>
            <a:r>
              <a:rPr lang="id-ID" altLang="en-US" dirty="0"/>
              <a:t> </a:t>
            </a:r>
            <a:endParaRPr lang="id-ID" altLang="en-US" dirty="0"/>
          </a:p>
          <a:p>
            <a:pPr lvl="0" eaLnBrk="1" hangingPunct="1">
              <a:spcBef>
                <a:spcPct val="0"/>
              </a:spcBef>
            </a:pPr>
            <a:r>
              <a:rPr lang="id-ID" altLang="en-US" dirty="0"/>
              <a:t>In order to obtain a green and gold assessment, companies must adhere to regulations or a rating of blue. Assessment green rating is based on benchmarking the performance of corporate environmental management in the implementation of environmental management systems, energy efficiency, emissions reduction, 3 R toxic waste and solid waste, water conservation and the reduction of pollution load, biodiversity protection, and the implementation of community empowerment.  Gold Rank awarded to the best and most consistent companies in managing the environment.</a:t>
            </a:r>
            <a:endParaRPr lang="id-ID" altLang="en-US" dirty="0"/>
          </a:p>
          <a:p>
            <a:pPr lvl="0" eaLnBrk="1" hangingPunct="1">
              <a:spcBef>
                <a:spcPct val="0"/>
              </a:spcBef>
            </a:pPr>
            <a:endParaRPr lang="en-US" altLang="id-ID" dirty="0"/>
          </a:p>
        </p:txBody>
      </p:sp>
      <p:sp>
        <p:nvSpPr>
          <p:cNvPr id="5124" name="Slide Number Placeholder 3"/>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id-ID" sz="1200" dirty="0">
                <a:latin typeface="Calibri" panose="020F0502020204030204" pitchFamily="34" charset="0"/>
              </a:rPr>
            </a:fld>
            <a:endParaRPr lang="en-US" altLang="id-ID" sz="12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id-ID"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cs typeface="Arial" panose="020B0604020202020204" pitchFamily="34" charset="0"/>
              </a:defRPr>
            </a:lvl1pPr>
            <a:lvl2pPr marL="804545" indent="-309245" eaLnBrk="0" hangingPunct="0">
              <a:defRPr>
                <a:solidFill>
                  <a:schemeClr val="tx1"/>
                </a:solidFill>
                <a:latin typeface="Arial" panose="020B0604020202020204" pitchFamily="34" charset="0"/>
                <a:cs typeface="Arial" panose="020B0604020202020204" pitchFamily="34" charset="0"/>
              </a:defRPr>
            </a:lvl2pPr>
            <a:lvl3pPr marL="1238250" indent="-247650" eaLnBrk="0" hangingPunct="0">
              <a:defRPr>
                <a:solidFill>
                  <a:schemeClr val="tx1"/>
                </a:solidFill>
                <a:latin typeface="Arial" panose="020B0604020202020204" pitchFamily="34" charset="0"/>
                <a:cs typeface="Arial" panose="020B0604020202020204" pitchFamily="34" charset="0"/>
              </a:defRPr>
            </a:lvl3pPr>
            <a:lvl4pPr marL="1733550" indent="-247650" eaLnBrk="0" hangingPunct="0">
              <a:defRPr>
                <a:solidFill>
                  <a:schemeClr val="tx1"/>
                </a:solidFill>
                <a:latin typeface="Arial" panose="020B0604020202020204" pitchFamily="34" charset="0"/>
                <a:cs typeface="Arial" panose="020B0604020202020204" pitchFamily="34" charset="0"/>
              </a:defRPr>
            </a:lvl4pPr>
            <a:lvl5pPr marL="2228850" indent="-247650" eaLnBrk="0" hangingPunct="0">
              <a:defRPr>
                <a:solidFill>
                  <a:schemeClr val="tx1"/>
                </a:solidFill>
                <a:latin typeface="Arial" panose="020B0604020202020204" pitchFamily="34" charset="0"/>
                <a:cs typeface="Arial" panose="020B0604020202020204" pitchFamily="34" charset="0"/>
              </a:defRPr>
            </a:lvl5pPr>
            <a:lvl6pPr marL="2723515" indent="-247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8815" indent="-247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115" indent="-247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09415" indent="-2476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0CB4D4-3AA6-4628-AB2D-D88CBD4F5033}" type="slidenum">
              <a:rPr lang="id-ID" altLang="id-ID"/>
            </a:fld>
            <a:endParaRPr lang="id-ID" alt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id-ID" smtClean="0">
              <a:ea typeface="MS PGothic" panose="020B0600070205080204"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55015" indent="-290195" eaLnBrk="0" hangingPunct="0">
              <a:defRPr>
                <a:solidFill>
                  <a:schemeClr val="tx1"/>
                </a:solidFill>
                <a:latin typeface="Arial" panose="020B0604020202020204" pitchFamily="34" charset="0"/>
                <a:ea typeface="MS PGothic" panose="020B0600070205080204" pitchFamily="34" charset="-128"/>
              </a:defRPr>
            </a:lvl2pPr>
            <a:lvl3pPr marL="1161415" indent="-232410" eaLnBrk="0" hangingPunct="0">
              <a:defRPr>
                <a:solidFill>
                  <a:schemeClr val="tx1"/>
                </a:solidFill>
                <a:latin typeface="Arial" panose="020B0604020202020204" pitchFamily="34" charset="0"/>
                <a:ea typeface="MS PGothic" panose="020B0600070205080204" pitchFamily="34" charset="-128"/>
              </a:defRPr>
            </a:lvl3pPr>
            <a:lvl4pPr marL="1626235" indent="-232410" eaLnBrk="0" hangingPunct="0">
              <a:defRPr>
                <a:solidFill>
                  <a:schemeClr val="tx1"/>
                </a:solidFill>
                <a:latin typeface="Arial" panose="020B0604020202020204" pitchFamily="34" charset="0"/>
                <a:ea typeface="MS PGothic" panose="020B0600070205080204" pitchFamily="34" charset="-128"/>
              </a:defRPr>
            </a:lvl4pPr>
            <a:lvl5pPr marL="2091055" indent="-232410" eaLnBrk="0" hangingPunct="0">
              <a:defRPr>
                <a:solidFill>
                  <a:schemeClr val="tx1"/>
                </a:solidFill>
                <a:latin typeface="Arial" panose="020B0604020202020204" pitchFamily="34" charset="0"/>
                <a:ea typeface="MS PGothic" panose="020B0600070205080204" pitchFamily="34" charset="-128"/>
              </a:defRPr>
            </a:lvl5pPr>
            <a:lvl6pPr marL="2555875" indent="-2324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0060" indent="-2324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84880" indent="-2324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49700" indent="-23241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FEC9143-0E39-4275-8ED8-38ED11FE8166}" type="slidenum">
              <a:rPr lang="en-US">
                <a:latin typeface="Calibri" panose="020F0502020204030204" pitchFamily="34" charset="0"/>
              </a:rPr>
            </a:fld>
            <a:endParaRPr 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4D50D6E-FF0D-492D-9AB4-FCAADD134FCC}" type="datetime1">
              <a:rPr lang="id-ID" smtClean="0"/>
            </a:fld>
            <a:endParaRPr lang="id-ID"/>
          </a:p>
        </p:txBody>
      </p:sp>
      <p:sp>
        <p:nvSpPr>
          <p:cNvPr id="5" name="Footer Placeholder 4"/>
          <p:cNvSpPr>
            <a:spLocks noGrp="1"/>
          </p:cNvSpPr>
          <p:nvPr>
            <p:ph type="ftr" sz="quarter" idx="11"/>
          </p:nvPr>
        </p:nvSpPr>
        <p:spPr/>
        <p:txBody>
          <a:bodyPr/>
          <a:lstStyle/>
          <a:p>
            <a:r>
              <a:rPr lang="id-ID" smtClean="0"/>
              <a:t>http://proper.menlhk.go.id</a:t>
            </a:r>
            <a:endParaRPr lang="id-ID"/>
          </a:p>
        </p:txBody>
      </p:sp>
      <p:sp>
        <p:nvSpPr>
          <p:cNvPr id="6" name="Slide Number Placeholder 5"/>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10"/>
          </p:nvPr>
        </p:nvSpPr>
        <p:spPr/>
        <p:txBody>
          <a:bodyPr/>
          <a:lstStyle/>
          <a:p>
            <a:fld id="{01EC6674-F117-4877-A98E-CFBC08DCA4F3}" type="datetime1">
              <a:rPr lang="id-ID" smtClean="0"/>
            </a:fld>
            <a:endParaRPr lang="id-ID"/>
          </a:p>
        </p:txBody>
      </p:sp>
      <p:sp>
        <p:nvSpPr>
          <p:cNvPr id="5" name="Footer Placeholder 4"/>
          <p:cNvSpPr>
            <a:spLocks noGrp="1"/>
          </p:cNvSpPr>
          <p:nvPr>
            <p:ph type="ftr" sz="quarter" idx="11"/>
          </p:nvPr>
        </p:nvSpPr>
        <p:spPr/>
        <p:txBody>
          <a:bodyPr/>
          <a:lstStyle/>
          <a:p>
            <a:r>
              <a:rPr lang="id-ID" smtClean="0"/>
              <a:t>http://proper.menlhk.go.id</a:t>
            </a:r>
            <a:endParaRPr lang="id-ID"/>
          </a:p>
        </p:txBody>
      </p:sp>
      <p:sp>
        <p:nvSpPr>
          <p:cNvPr id="6" name="Slide Number Placeholder 5"/>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10"/>
          </p:nvPr>
        </p:nvSpPr>
        <p:spPr/>
        <p:txBody>
          <a:bodyPr/>
          <a:lstStyle/>
          <a:p>
            <a:fld id="{1D866C13-B4B2-4139-BBD5-8245B99041EF}" type="datetime1">
              <a:rPr lang="id-ID" smtClean="0"/>
            </a:fld>
            <a:endParaRPr lang="id-ID"/>
          </a:p>
        </p:txBody>
      </p:sp>
      <p:sp>
        <p:nvSpPr>
          <p:cNvPr id="5" name="Footer Placeholder 4"/>
          <p:cNvSpPr>
            <a:spLocks noGrp="1"/>
          </p:cNvSpPr>
          <p:nvPr>
            <p:ph type="ftr" sz="quarter" idx="11"/>
          </p:nvPr>
        </p:nvSpPr>
        <p:spPr/>
        <p:txBody>
          <a:bodyPr/>
          <a:lstStyle/>
          <a:p>
            <a:r>
              <a:rPr lang="id-ID" smtClean="0"/>
              <a:t>http://proper.menlhk.go.id</a:t>
            </a:r>
            <a:endParaRPr lang="id-ID"/>
          </a:p>
        </p:txBody>
      </p:sp>
      <p:sp>
        <p:nvSpPr>
          <p:cNvPr id="6" name="Slide Number Placeholder 5"/>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10"/>
          </p:nvPr>
        </p:nvSpPr>
        <p:spPr/>
        <p:txBody>
          <a:bodyPr/>
          <a:lstStyle/>
          <a:p>
            <a:fld id="{F762083E-B4A7-4CE7-8707-7C81581DD87E}" type="datetime1">
              <a:rPr lang="id-ID" smtClean="0"/>
            </a:fld>
            <a:endParaRPr lang="id-ID"/>
          </a:p>
        </p:txBody>
      </p:sp>
      <p:sp>
        <p:nvSpPr>
          <p:cNvPr id="5" name="Footer Placeholder 4"/>
          <p:cNvSpPr>
            <a:spLocks noGrp="1"/>
          </p:cNvSpPr>
          <p:nvPr>
            <p:ph type="ftr" sz="quarter" idx="11"/>
          </p:nvPr>
        </p:nvSpPr>
        <p:spPr/>
        <p:txBody>
          <a:bodyPr/>
          <a:lstStyle/>
          <a:p>
            <a:r>
              <a:rPr lang="id-ID" smtClean="0"/>
              <a:t>http://proper.menlhk.go.id</a:t>
            </a:r>
            <a:endParaRPr lang="id-ID"/>
          </a:p>
        </p:txBody>
      </p:sp>
      <p:sp>
        <p:nvSpPr>
          <p:cNvPr id="6" name="Slide Number Placeholder 5"/>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5CC6C0C-5C4E-4646-B269-4213EC4340B8}" type="datetime1">
              <a:rPr lang="id-ID" smtClean="0"/>
            </a:fld>
            <a:endParaRPr lang="id-ID"/>
          </a:p>
        </p:txBody>
      </p:sp>
      <p:sp>
        <p:nvSpPr>
          <p:cNvPr id="5" name="Footer Placeholder 4"/>
          <p:cNvSpPr>
            <a:spLocks noGrp="1"/>
          </p:cNvSpPr>
          <p:nvPr>
            <p:ph type="ftr" sz="quarter" idx="11"/>
          </p:nvPr>
        </p:nvSpPr>
        <p:spPr/>
        <p:txBody>
          <a:bodyPr/>
          <a:lstStyle/>
          <a:p>
            <a:r>
              <a:rPr lang="id-ID" smtClean="0"/>
              <a:t>http://proper.menlhk.go.id</a:t>
            </a:r>
            <a:endParaRPr lang="id-ID"/>
          </a:p>
        </p:txBody>
      </p:sp>
      <p:sp>
        <p:nvSpPr>
          <p:cNvPr id="6" name="Slide Number Placeholder 5"/>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5" name="Date Placeholder 4"/>
          <p:cNvSpPr>
            <a:spLocks noGrp="1"/>
          </p:cNvSpPr>
          <p:nvPr>
            <p:ph type="dt" sz="half" idx="10"/>
          </p:nvPr>
        </p:nvSpPr>
        <p:spPr/>
        <p:txBody>
          <a:bodyPr/>
          <a:lstStyle/>
          <a:p>
            <a:fld id="{73DE842C-09CC-4938-9A6F-F99A335FEC43}" type="datetime1">
              <a:rPr lang="id-ID" smtClean="0"/>
            </a:fld>
            <a:endParaRPr lang="id-ID"/>
          </a:p>
        </p:txBody>
      </p:sp>
      <p:sp>
        <p:nvSpPr>
          <p:cNvPr id="6" name="Footer Placeholder 5"/>
          <p:cNvSpPr>
            <a:spLocks noGrp="1"/>
          </p:cNvSpPr>
          <p:nvPr>
            <p:ph type="ftr" sz="quarter" idx="11"/>
          </p:nvPr>
        </p:nvSpPr>
        <p:spPr/>
        <p:txBody>
          <a:bodyPr/>
          <a:lstStyle/>
          <a:p>
            <a:r>
              <a:rPr lang="id-ID" smtClean="0"/>
              <a:t>http://proper.menlhk.go.id</a:t>
            </a:r>
            <a:endParaRPr lang="id-ID"/>
          </a:p>
        </p:txBody>
      </p:sp>
      <p:sp>
        <p:nvSpPr>
          <p:cNvPr id="7" name="Slide Number Placeholder 6"/>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7" name="Date Placeholder 6"/>
          <p:cNvSpPr>
            <a:spLocks noGrp="1"/>
          </p:cNvSpPr>
          <p:nvPr>
            <p:ph type="dt" sz="half" idx="10"/>
          </p:nvPr>
        </p:nvSpPr>
        <p:spPr/>
        <p:txBody>
          <a:bodyPr/>
          <a:lstStyle/>
          <a:p>
            <a:fld id="{CB0D1F4A-D7F6-4D61-9E7F-D64AEE7BA2D1}" type="datetime1">
              <a:rPr lang="id-ID" smtClean="0"/>
            </a:fld>
            <a:endParaRPr lang="id-ID"/>
          </a:p>
        </p:txBody>
      </p:sp>
      <p:sp>
        <p:nvSpPr>
          <p:cNvPr id="8" name="Footer Placeholder 7"/>
          <p:cNvSpPr>
            <a:spLocks noGrp="1"/>
          </p:cNvSpPr>
          <p:nvPr>
            <p:ph type="ftr" sz="quarter" idx="11"/>
          </p:nvPr>
        </p:nvSpPr>
        <p:spPr/>
        <p:txBody>
          <a:bodyPr/>
          <a:lstStyle/>
          <a:p>
            <a:r>
              <a:rPr lang="id-ID" smtClean="0"/>
              <a:t>http://proper.menlhk.go.id</a:t>
            </a:r>
            <a:endParaRPr lang="id-ID"/>
          </a:p>
        </p:txBody>
      </p:sp>
      <p:sp>
        <p:nvSpPr>
          <p:cNvPr id="9" name="Slide Number Placeholder 8"/>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96F9A42-2319-492E-8BF9-066CFC1925A0}" type="datetime1">
              <a:rPr lang="id-ID" smtClean="0"/>
            </a:fld>
            <a:endParaRPr lang="id-ID"/>
          </a:p>
        </p:txBody>
      </p:sp>
      <p:sp>
        <p:nvSpPr>
          <p:cNvPr id="4" name="Footer Placeholder 3"/>
          <p:cNvSpPr>
            <a:spLocks noGrp="1"/>
          </p:cNvSpPr>
          <p:nvPr>
            <p:ph type="ftr" sz="quarter" idx="11"/>
          </p:nvPr>
        </p:nvSpPr>
        <p:spPr/>
        <p:txBody>
          <a:bodyPr/>
          <a:lstStyle/>
          <a:p>
            <a:r>
              <a:rPr lang="id-ID" smtClean="0"/>
              <a:t>http://proper.menlhk.go.id</a:t>
            </a:r>
            <a:endParaRPr lang="id-ID"/>
          </a:p>
        </p:txBody>
      </p:sp>
      <p:sp>
        <p:nvSpPr>
          <p:cNvPr id="5" name="Slide Number Placeholder 4"/>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10EDF-0193-4770-BF95-7EAE9A620715}" type="datetime1">
              <a:rPr lang="id-ID" smtClean="0"/>
            </a:fld>
            <a:endParaRPr lang="id-ID"/>
          </a:p>
        </p:txBody>
      </p:sp>
      <p:sp>
        <p:nvSpPr>
          <p:cNvPr id="3" name="Footer Placeholder 2"/>
          <p:cNvSpPr>
            <a:spLocks noGrp="1"/>
          </p:cNvSpPr>
          <p:nvPr>
            <p:ph type="ftr" sz="quarter" idx="11"/>
          </p:nvPr>
        </p:nvSpPr>
        <p:spPr/>
        <p:txBody>
          <a:bodyPr/>
          <a:lstStyle/>
          <a:p>
            <a:r>
              <a:rPr lang="id-ID" smtClean="0"/>
              <a:t>http://proper.menlhk.go.id</a:t>
            </a:r>
            <a:endParaRPr lang="id-ID"/>
          </a:p>
        </p:txBody>
      </p:sp>
      <p:sp>
        <p:nvSpPr>
          <p:cNvPr id="4" name="Slide Number Placeholder 3"/>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A5A72BA-2E23-4002-A7DA-5F6111CCAD20}" type="datetime1">
              <a:rPr lang="id-ID" smtClean="0"/>
            </a:fld>
            <a:endParaRPr lang="id-ID"/>
          </a:p>
        </p:txBody>
      </p:sp>
      <p:sp>
        <p:nvSpPr>
          <p:cNvPr id="6" name="Footer Placeholder 5"/>
          <p:cNvSpPr>
            <a:spLocks noGrp="1"/>
          </p:cNvSpPr>
          <p:nvPr>
            <p:ph type="ftr" sz="quarter" idx="11"/>
          </p:nvPr>
        </p:nvSpPr>
        <p:spPr/>
        <p:txBody>
          <a:bodyPr/>
          <a:lstStyle/>
          <a:p>
            <a:r>
              <a:rPr lang="id-ID" smtClean="0"/>
              <a:t>http://proper.menlhk.go.id</a:t>
            </a:r>
            <a:endParaRPr lang="id-ID"/>
          </a:p>
        </p:txBody>
      </p:sp>
      <p:sp>
        <p:nvSpPr>
          <p:cNvPr id="7" name="Slide Number Placeholder 6"/>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24793A7-89B2-491E-8B3A-9FAA8C39C2ED}" type="datetime1">
              <a:rPr lang="id-ID" smtClean="0"/>
            </a:fld>
            <a:endParaRPr lang="id-ID"/>
          </a:p>
        </p:txBody>
      </p:sp>
      <p:sp>
        <p:nvSpPr>
          <p:cNvPr id="6" name="Footer Placeholder 5"/>
          <p:cNvSpPr>
            <a:spLocks noGrp="1"/>
          </p:cNvSpPr>
          <p:nvPr>
            <p:ph type="ftr" sz="quarter" idx="11"/>
          </p:nvPr>
        </p:nvSpPr>
        <p:spPr/>
        <p:txBody>
          <a:bodyPr/>
          <a:lstStyle/>
          <a:p>
            <a:r>
              <a:rPr lang="id-ID" smtClean="0"/>
              <a:t>http://proper.menlhk.go.id</a:t>
            </a:r>
            <a:endParaRPr lang="id-ID"/>
          </a:p>
        </p:txBody>
      </p:sp>
      <p:sp>
        <p:nvSpPr>
          <p:cNvPr id="7" name="Slide Number Placeholder 6"/>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DB795-D237-487A-A026-BD039968EF07}" type="datetime1">
              <a:rPr lang="id-ID" smtClean="0"/>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http://proper.menlhk.go.id</a:t>
            </a: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890B-4359-4F18-BBBA-7182787978DF}" type="slidenum">
              <a:rPr lang="id-ID" smtClean="0"/>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6.xml"/><Relationship Id="rId6" Type="http://schemas.openxmlformats.org/officeDocument/2006/relationships/image" Target="../media/image19.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1" cstate="print"/>
          <a:srcRect l="2917" r="5794" b="31258"/>
          <a:stretch>
            <a:fillRect/>
          </a:stretch>
        </p:blipFill>
        <p:spPr bwMode="auto">
          <a:xfrm>
            <a:off x="0" y="-26988"/>
            <a:ext cx="9144000" cy="6884988"/>
          </a:xfrm>
          <a:prstGeom prst="rect">
            <a:avLst/>
          </a:prstGeom>
          <a:noFill/>
          <a:ln w="9525">
            <a:noFill/>
            <a:miter lim="800000"/>
            <a:headEnd/>
            <a:tailEnd/>
          </a:ln>
        </p:spPr>
      </p:pic>
      <p:sp>
        <p:nvSpPr>
          <p:cNvPr id="16387" name="Rectangle 5"/>
          <p:cNvSpPr>
            <a:spLocks noChangeArrowheads="1"/>
          </p:cNvSpPr>
          <p:nvPr/>
        </p:nvSpPr>
        <p:spPr bwMode="auto">
          <a:xfrm>
            <a:off x="1600200" y="6019800"/>
            <a:ext cx="6148388" cy="708025"/>
          </a:xfrm>
          <a:prstGeom prst="rect">
            <a:avLst/>
          </a:prstGeom>
          <a:noFill/>
          <a:ln w="9525">
            <a:noFill/>
            <a:miter lim="800000"/>
          </a:ln>
        </p:spPr>
        <p:txBody>
          <a:bodyPr>
            <a:spAutoFit/>
          </a:bodyPr>
          <a:lstStyle/>
          <a:p>
            <a:pPr algn="ctr"/>
            <a:r>
              <a:rPr lang="id-ID" sz="2000" b="1" dirty="0">
                <a:latin typeface="Calibri" panose="020F0502020204030204" pitchFamily="34" charset="0"/>
              </a:rPr>
              <a:t>Sekretariat PROPER</a:t>
            </a:r>
            <a:endParaRPr lang="id-ID" sz="2000" b="1" dirty="0">
              <a:latin typeface="Calibri" panose="020F0502020204030204" pitchFamily="34" charset="0"/>
            </a:endParaRPr>
          </a:p>
          <a:p>
            <a:pPr algn="ctr"/>
            <a:r>
              <a:rPr lang="id-ID" sz="2000" b="1" dirty="0">
                <a:latin typeface="Calibri" panose="020F0502020204030204" pitchFamily="34" charset="0"/>
              </a:rPr>
              <a:t>Kementerian Lingkungan Hidup dan Kehutanan </a:t>
            </a:r>
            <a:endParaRPr lang="id-ID" sz="2000" dirty="0">
              <a:latin typeface="Calibri" panose="020F0502020204030204" pitchFamily="34" charset="0"/>
            </a:endParaRPr>
          </a:p>
        </p:txBody>
      </p:sp>
      <p:pic>
        <p:nvPicPr>
          <p:cNvPr id="8" name="Picture 5" descr="C:\Users\Haikal\Pictures\proper.png"/>
          <p:cNvPicPr>
            <a:picLocks noChangeAspect="1" noChangeArrowheads="1"/>
          </p:cNvPicPr>
          <p:nvPr/>
        </p:nvPicPr>
        <p:blipFill>
          <a:blip r:embed="rId2" cstate="print"/>
          <a:srcRect/>
          <a:stretch>
            <a:fillRect/>
          </a:stretch>
        </p:blipFill>
        <p:spPr bwMode="auto">
          <a:xfrm>
            <a:off x="3779838" y="3851448"/>
            <a:ext cx="1655762" cy="801688"/>
          </a:xfrm>
          <a:prstGeom prst="rect">
            <a:avLst/>
          </a:prstGeom>
          <a:noFill/>
          <a:ln w="9525">
            <a:noFill/>
            <a:miter lim="800000"/>
            <a:headEnd/>
            <a:tailEnd/>
          </a:ln>
        </p:spPr>
      </p:pic>
      <p:sp>
        <p:nvSpPr>
          <p:cNvPr id="9" name="Rectangle 8"/>
          <p:cNvSpPr/>
          <p:nvPr/>
        </p:nvSpPr>
        <p:spPr>
          <a:xfrm>
            <a:off x="6228184" y="836712"/>
            <a:ext cx="2915816"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itle 3"/>
          <p:cNvSpPr txBox="1"/>
          <p:nvPr/>
        </p:nvSpPr>
        <p:spPr>
          <a:xfrm>
            <a:off x="685800" y="2319015"/>
            <a:ext cx="7772400" cy="147002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3600" b="1" i="0" u="none" strike="noStrike" kern="1200" cap="none" spc="0" normalizeH="0" baseline="0" noProof="0" smtClean="0">
                <a:ln>
                  <a:noFill/>
                </a:ln>
                <a:solidFill>
                  <a:schemeClr val="tx1"/>
                </a:solidFill>
                <a:effectLst/>
                <a:uLnTx/>
                <a:uFillTx/>
                <a:latin typeface="+mj-lt"/>
                <a:ea typeface="+mj-ea"/>
                <a:cs typeface="+mj-cs"/>
              </a:rPr>
              <a:t>Program Penilaian Peringkat Kinerja Perusahaan Dalam Pengelolaan Lingkungan</a:t>
            </a:r>
            <a:endParaRPr kumimoji="0" lang="id-ID"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Slide Number Placeholder 11"/>
          <p:cNvSpPr>
            <a:spLocks noGrp="1"/>
          </p:cNvSpPr>
          <p:nvPr>
            <p:ph type="sldNum" sz="quarter" idx="12"/>
          </p:nvPr>
        </p:nvSpPr>
        <p:spPr/>
        <p:txBody>
          <a:bodyPr/>
          <a:lstStyle/>
          <a:p>
            <a:fld id="{0741890B-4359-4F18-BBBA-7182787978DF}" type="slidenum">
              <a:rPr lang="id-ID" smtClean="0"/>
            </a:fld>
            <a:endParaRPr lang="id-ID"/>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algn="r" eaLnBrk="1" hangingPunct="1"/>
            <a:r>
              <a:rPr lang="en-US" sz="4000" b="1" smtClean="0">
                <a:solidFill>
                  <a:srgbClr val="FFFFFF"/>
                </a:solidFill>
                <a:ea typeface="MS PGothic" panose="020B0600070205080204" pitchFamily="34" charset="-128"/>
              </a:rPr>
              <a:t>Aspek Penilaian</a:t>
            </a:r>
            <a:endParaRPr lang="en-US" sz="4000" b="1" smtClean="0">
              <a:solidFill>
                <a:srgbClr val="FFFFFF"/>
              </a:solidFill>
              <a:ea typeface="MS PGothic" panose="020B0600070205080204" pitchFamily="34" charset="-128"/>
            </a:endParaRPr>
          </a:p>
        </p:txBody>
      </p:sp>
      <p:graphicFrame>
        <p:nvGraphicFramePr>
          <p:cNvPr id="4" name="Diagram 3"/>
          <p:cNvGraphicFramePr/>
          <p:nvPr/>
        </p:nvGraphicFramePr>
        <p:xfrm>
          <a:off x="457200" y="773088"/>
          <a:ext cx="8077200" cy="4495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ounded Rectangle 4"/>
          <p:cNvSpPr/>
          <p:nvPr/>
        </p:nvSpPr>
        <p:spPr>
          <a:xfrm>
            <a:off x="6588224" y="6453336"/>
            <a:ext cx="2592288" cy="404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b="1" dirty="0">
              <a:solidFill>
                <a:schemeClr val="tx1"/>
              </a:solidFill>
            </a:endParaRPr>
          </a:p>
        </p:txBody>
      </p:sp>
      <p:pic>
        <p:nvPicPr>
          <p:cNvPr id="6" name="Picture 5" descr="PROPER.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616" y="6482832"/>
            <a:ext cx="936104" cy="3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p:nvPr/>
        </p:nvSpPr>
        <p:spPr bwMode="auto">
          <a:xfrm>
            <a:off x="609600" y="-31541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err="1" smtClean="0">
                <a:ln>
                  <a:noFill/>
                </a:ln>
                <a:effectLst/>
                <a:uLnTx/>
                <a:uFillTx/>
                <a:latin typeface="+mj-lt"/>
                <a:ea typeface="MS PGothic" panose="020B0600070205080204" pitchFamily="34" charset="-128"/>
                <a:cs typeface="MS PGothic" panose="020B0600070205080204" pitchFamily="34" charset="-128"/>
              </a:rPr>
              <a:t>Kriteri</a:t>
            </a:r>
            <a:r>
              <a:rPr lang="en-US" sz="4000" b="1" dirty="0" smtClean="0">
                <a:latin typeface="+mj-lt"/>
                <a:cs typeface="MS PGothic" panose="020B0600070205080204" pitchFamily="34" charset="-128"/>
              </a:rPr>
              <a:t>a </a:t>
            </a:r>
            <a:r>
              <a:rPr lang="id-ID" sz="4000" b="1" dirty="0" smtClean="0">
                <a:latin typeface="+mj-lt"/>
                <a:ea typeface="MS PGothic" panose="020B0600070205080204" pitchFamily="34" charset="-128"/>
                <a:cs typeface="MS PGothic" panose="020B0600070205080204" pitchFamily="34" charset="-128"/>
              </a:rPr>
              <a:t>Pengelolaan Limbah B3</a:t>
            </a:r>
            <a:endParaRPr kumimoji="0" lang="en-US" sz="4000" b="1" i="0" u="none" strike="noStrike" kern="1200" cap="none" spc="0" normalizeH="0" baseline="0" noProof="0" dirty="0" smtClean="0">
              <a:ln>
                <a:noFill/>
              </a:ln>
              <a:effectLst/>
              <a:uLnTx/>
              <a:uFillTx/>
              <a:latin typeface="+mj-lt"/>
              <a:ea typeface="MS PGothic" panose="020B0600070205080204" pitchFamily="34" charset="-128"/>
              <a:cs typeface="MS PGothic" panose="020B0600070205080204" pitchFamily="34" charset="-128"/>
            </a:endParaRPr>
          </a:p>
        </p:txBody>
      </p:sp>
      <p:sp>
        <p:nvSpPr>
          <p:cNvPr id="8" name="Slide Number Placeholder 7"/>
          <p:cNvSpPr>
            <a:spLocks noGrp="1"/>
          </p:cNvSpPr>
          <p:nvPr>
            <p:ph type="sldNum" sz="quarter" idx="12"/>
          </p:nvPr>
        </p:nvSpPr>
        <p:spPr/>
        <p:txBody>
          <a:bodyPr/>
          <a:lstStyle/>
          <a:p>
            <a:fld id="{0741890B-4359-4F18-BBBA-7182787978DF}" type="slidenum">
              <a:rPr lang="id-ID" smtClean="0"/>
            </a:fld>
            <a:endParaRPr lang="id-ID"/>
          </a:p>
        </p:txBody>
      </p:sp>
      <p:sp>
        <p:nvSpPr>
          <p:cNvPr id="9" name="Footer Placeholder 8"/>
          <p:cNvSpPr>
            <a:spLocks noGrp="1"/>
          </p:cNvSpPr>
          <p:nvPr>
            <p:ph type="ftr" sz="quarter" idx="11"/>
          </p:nvPr>
        </p:nvSpPr>
        <p:spPr/>
        <p:txBody>
          <a:bodyPr/>
          <a:lstStyle/>
          <a:p>
            <a:r>
              <a:rPr lang="id-ID" smtClean="0"/>
              <a:t>http://proper.menlhk.go.id</a:t>
            </a:r>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KRITERIA HIJAU &amp; EMAS</a:t>
            </a:r>
            <a:endParaRPr lang="en-US" dirty="0"/>
          </a:p>
        </p:txBody>
      </p:sp>
      <p:sp>
        <p:nvSpPr>
          <p:cNvPr id="4" name="TextBox 3"/>
          <p:cNvSpPr txBox="1"/>
          <p:nvPr/>
        </p:nvSpPr>
        <p:spPr>
          <a:xfrm>
            <a:off x="5486400" y="4702314"/>
            <a:ext cx="2819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d-ID" b="1" dirty="0" smtClean="0"/>
              <a:t>PROSES/SISTEM</a:t>
            </a:r>
            <a:endParaRPr lang="en-US" b="1" dirty="0"/>
          </a:p>
        </p:txBody>
      </p:sp>
      <p:sp>
        <p:nvSpPr>
          <p:cNvPr id="5" name="TextBox 4"/>
          <p:cNvSpPr txBox="1"/>
          <p:nvPr/>
        </p:nvSpPr>
        <p:spPr>
          <a:xfrm>
            <a:off x="5486400" y="5083314"/>
            <a:ext cx="2819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800" b="1" dirty="0" smtClean="0"/>
              <a:t>P-D-A-C</a:t>
            </a:r>
            <a:endParaRPr lang="en-US" sz="2800" b="1" dirty="0"/>
          </a:p>
        </p:txBody>
      </p:sp>
      <p:grpSp>
        <p:nvGrpSpPr>
          <p:cNvPr id="3" name="Group 12"/>
          <p:cNvGrpSpPr/>
          <p:nvPr/>
        </p:nvGrpSpPr>
        <p:grpSpPr>
          <a:xfrm>
            <a:off x="5486400" y="3112294"/>
            <a:ext cx="2819400" cy="1437620"/>
            <a:chOff x="5486400" y="2743200"/>
            <a:chExt cx="2819400" cy="1437620"/>
          </a:xfrm>
        </p:grpSpPr>
        <p:sp>
          <p:nvSpPr>
            <p:cNvPr id="6" name="TextBox 5"/>
            <p:cNvSpPr txBox="1"/>
            <p:nvPr/>
          </p:nvSpPr>
          <p:spPr>
            <a:xfrm>
              <a:off x="5486400" y="2743200"/>
              <a:ext cx="2819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d-ID" b="1" dirty="0" smtClean="0"/>
                <a:t>OUTPUT</a:t>
              </a:r>
              <a:endParaRPr lang="en-US" b="1" dirty="0"/>
            </a:p>
          </p:txBody>
        </p:sp>
        <p:sp>
          <p:nvSpPr>
            <p:cNvPr id="7" name="TextBox 6"/>
            <p:cNvSpPr txBox="1"/>
            <p:nvPr/>
          </p:nvSpPr>
          <p:spPr>
            <a:xfrm>
              <a:off x="5486400" y="3124200"/>
              <a:ext cx="28194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800" b="1" dirty="0" smtClean="0"/>
                <a:t>BENCHMARKING</a:t>
              </a:r>
              <a:endParaRPr lang="en-US" sz="2800" b="1" dirty="0" smtClean="0"/>
            </a:p>
            <a:p>
              <a:pPr algn="ctr"/>
              <a:endParaRPr lang="en-US" sz="2800" b="1" dirty="0"/>
            </a:p>
          </p:txBody>
        </p:sp>
        <p:sp>
          <p:nvSpPr>
            <p:cNvPr id="8" name="TextBox 7"/>
            <p:cNvSpPr txBox="1"/>
            <p:nvPr/>
          </p:nvSpPr>
          <p:spPr>
            <a:xfrm>
              <a:off x="5486400" y="3657600"/>
              <a:ext cx="2819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800" b="1" dirty="0" smtClean="0"/>
                <a:t>HASIL ABSOLUT</a:t>
              </a:r>
              <a:endParaRPr lang="en-US" sz="2800" b="1" dirty="0" smtClean="0"/>
            </a:p>
          </p:txBody>
        </p:sp>
      </p:grpSp>
      <p:grpSp>
        <p:nvGrpSpPr>
          <p:cNvPr id="12" name="Group 11"/>
          <p:cNvGrpSpPr/>
          <p:nvPr/>
        </p:nvGrpSpPr>
        <p:grpSpPr>
          <a:xfrm>
            <a:off x="5486400" y="1501914"/>
            <a:ext cx="2841104" cy="1370186"/>
            <a:chOff x="5486400" y="4267200"/>
            <a:chExt cx="2841104" cy="1370186"/>
          </a:xfrm>
        </p:grpSpPr>
        <p:sp>
          <p:nvSpPr>
            <p:cNvPr id="9" name="TextBox 8"/>
            <p:cNvSpPr txBox="1"/>
            <p:nvPr/>
          </p:nvSpPr>
          <p:spPr>
            <a:xfrm>
              <a:off x="5486400" y="4267200"/>
              <a:ext cx="2819400"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d-ID" sz="1600" b="1" dirty="0" smtClean="0"/>
                <a:t>KEUNGGULAN LINGKUNGAN</a:t>
              </a:r>
              <a:endParaRPr lang="en-US" sz="1600" b="1" dirty="0"/>
            </a:p>
          </p:txBody>
        </p:sp>
        <p:sp>
          <p:nvSpPr>
            <p:cNvPr id="10" name="TextBox 9"/>
            <p:cNvSpPr txBox="1"/>
            <p:nvPr/>
          </p:nvSpPr>
          <p:spPr>
            <a:xfrm>
              <a:off x="5508104" y="5114166"/>
              <a:ext cx="2819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800" b="1" dirty="0" smtClean="0"/>
                <a:t>INOVASI</a:t>
              </a:r>
              <a:endParaRPr lang="en-US" sz="2800" b="1" dirty="0"/>
            </a:p>
          </p:txBody>
        </p:sp>
        <p:sp>
          <p:nvSpPr>
            <p:cNvPr id="11" name="TextBox 10"/>
            <p:cNvSpPr txBox="1"/>
            <p:nvPr/>
          </p:nvSpPr>
          <p:spPr>
            <a:xfrm>
              <a:off x="5508104" y="4610110"/>
              <a:ext cx="2819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800" b="1" dirty="0" smtClean="0"/>
                <a:t>ADDITIONALITY</a:t>
              </a:r>
              <a:endParaRPr lang="en-US" sz="2800" b="1" dirty="0"/>
            </a:p>
          </p:txBody>
        </p:sp>
      </p:grpSp>
      <p:grpSp>
        <p:nvGrpSpPr>
          <p:cNvPr id="13" name="Group 14"/>
          <p:cNvGrpSpPr/>
          <p:nvPr/>
        </p:nvGrpSpPr>
        <p:grpSpPr>
          <a:xfrm>
            <a:off x="251520" y="1484784"/>
            <a:ext cx="5123780" cy="4752528"/>
            <a:chOff x="1043608" y="1484784"/>
            <a:chExt cx="5123780" cy="4752528"/>
          </a:xfrm>
        </p:grpSpPr>
        <p:graphicFrame>
          <p:nvGraphicFramePr>
            <p:cNvPr id="16" name="Diagram 15"/>
            <p:cNvGraphicFramePr/>
            <p:nvPr/>
          </p:nvGraphicFramePr>
          <p:xfrm>
            <a:off x="1043608" y="1484784"/>
            <a:ext cx="3960440" cy="47525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 name="TextBox 26"/>
            <p:cNvSpPr txBox="1">
              <a:spLocks noChangeArrowheads="1"/>
            </p:cNvSpPr>
            <p:nvPr/>
          </p:nvSpPr>
          <p:spPr bwMode="auto">
            <a:xfrm>
              <a:off x="3932610" y="1974850"/>
              <a:ext cx="1287462" cy="647700"/>
            </a:xfrm>
            <a:prstGeom prst="rect">
              <a:avLst/>
            </a:prstGeom>
            <a:noFill/>
            <a:ln w="9525">
              <a:noFill/>
              <a:miter lim="800000"/>
            </a:ln>
          </p:spPr>
          <p:txBody>
            <a:bodyPr wrap="none">
              <a:spAutoFit/>
            </a:bodyPr>
            <a:lstStyle/>
            <a:p>
              <a:r>
                <a:rPr lang="en-US" dirty="0" err="1">
                  <a:latin typeface="Calibri" panose="020F0502020204030204" pitchFamily="34" charset="0"/>
                </a:rPr>
                <a:t>Keunggulan</a:t>
              </a:r>
              <a:endParaRPr lang="en-US" dirty="0">
                <a:latin typeface="Calibri" panose="020F0502020204030204" pitchFamily="34" charset="0"/>
              </a:endParaRPr>
            </a:p>
            <a:p>
              <a:r>
                <a:rPr lang="en-US" dirty="0" err="1">
                  <a:latin typeface="Calibri" panose="020F0502020204030204" pitchFamily="34" charset="0"/>
                </a:rPr>
                <a:t>Lingkungan</a:t>
              </a:r>
              <a:endParaRPr lang="en-US" dirty="0">
                <a:latin typeface="Calibri" panose="020F0502020204030204" pitchFamily="34" charset="0"/>
              </a:endParaRPr>
            </a:p>
          </p:txBody>
        </p:sp>
        <p:sp>
          <p:nvSpPr>
            <p:cNvPr id="18" name="Right Brace 17"/>
            <p:cNvSpPr/>
            <p:nvPr/>
          </p:nvSpPr>
          <p:spPr>
            <a:xfrm>
              <a:off x="3708028" y="1527175"/>
              <a:ext cx="215900" cy="15113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TextBox 30"/>
            <p:cNvSpPr txBox="1">
              <a:spLocks noChangeArrowheads="1"/>
            </p:cNvSpPr>
            <p:nvPr/>
          </p:nvSpPr>
          <p:spPr bwMode="auto">
            <a:xfrm>
              <a:off x="4589413" y="3683000"/>
              <a:ext cx="857250" cy="368300"/>
            </a:xfrm>
            <a:prstGeom prst="rect">
              <a:avLst/>
            </a:prstGeom>
            <a:noFill/>
            <a:ln w="9525">
              <a:noFill/>
              <a:miter lim="800000"/>
            </a:ln>
          </p:spPr>
          <p:txBody>
            <a:bodyPr wrap="none">
              <a:spAutoFit/>
            </a:bodyPr>
            <a:lstStyle/>
            <a:p>
              <a:r>
                <a:rPr lang="en-US">
                  <a:latin typeface="Calibri" panose="020F0502020204030204" pitchFamily="34" charset="0"/>
                </a:rPr>
                <a:t>Output</a:t>
              </a:r>
              <a:endParaRPr lang="en-US">
                <a:latin typeface="Calibri" panose="020F0502020204030204" pitchFamily="34" charset="0"/>
              </a:endParaRPr>
            </a:p>
          </p:txBody>
        </p:sp>
        <p:sp>
          <p:nvSpPr>
            <p:cNvPr id="20" name="Right Brace 19"/>
            <p:cNvSpPr/>
            <p:nvPr/>
          </p:nvSpPr>
          <p:spPr>
            <a:xfrm>
              <a:off x="4346525" y="3114675"/>
              <a:ext cx="215900" cy="15113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 name="TextBox 34"/>
            <p:cNvSpPr txBox="1">
              <a:spLocks noChangeArrowheads="1"/>
            </p:cNvSpPr>
            <p:nvPr/>
          </p:nvSpPr>
          <p:spPr bwMode="auto">
            <a:xfrm>
              <a:off x="5362525" y="5294313"/>
              <a:ext cx="804863" cy="368300"/>
            </a:xfrm>
            <a:prstGeom prst="rect">
              <a:avLst/>
            </a:prstGeom>
            <a:noFill/>
            <a:ln w="9525">
              <a:noFill/>
              <a:miter lim="800000"/>
            </a:ln>
          </p:spPr>
          <p:txBody>
            <a:bodyPr wrap="none">
              <a:spAutoFit/>
            </a:bodyPr>
            <a:lstStyle/>
            <a:p>
              <a:r>
                <a:rPr lang="en-US">
                  <a:latin typeface="Calibri" panose="020F0502020204030204" pitchFamily="34" charset="0"/>
                </a:rPr>
                <a:t>Sistem</a:t>
              </a:r>
              <a:endParaRPr lang="en-US">
                <a:latin typeface="Calibri" panose="020F0502020204030204" pitchFamily="34" charset="0"/>
              </a:endParaRPr>
            </a:p>
          </p:txBody>
        </p:sp>
        <p:sp>
          <p:nvSpPr>
            <p:cNvPr id="22" name="Right Brace 21"/>
            <p:cNvSpPr/>
            <p:nvPr/>
          </p:nvSpPr>
          <p:spPr>
            <a:xfrm>
              <a:off x="5119638" y="4724400"/>
              <a:ext cx="215900" cy="15128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23" name="TextBox 22"/>
          <p:cNvSpPr txBox="1"/>
          <p:nvPr/>
        </p:nvSpPr>
        <p:spPr>
          <a:xfrm>
            <a:off x="4572000" y="5661248"/>
            <a:ext cx="4572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400" b="1" dirty="0" smtClean="0"/>
              <a:t>KETAATAN TERHADAP PERATURAN</a:t>
            </a:r>
            <a:endParaRPr lang="en-US" sz="2400" b="1" dirty="0"/>
          </a:p>
        </p:txBody>
      </p:sp>
      <p:sp>
        <p:nvSpPr>
          <p:cNvPr id="24" name="Slide Number Placeholder 23"/>
          <p:cNvSpPr>
            <a:spLocks noGrp="1"/>
          </p:cNvSpPr>
          <p:nvPr>
            <p:ph type="sldNum" sz="quarter" idx="12"/>
          </p:nvPr>
        </p:nvSpPr>
        <p:spPr/>
        <p:txBody>
          <a:bodyPr/>
          <a:lstStyle/>
          <a:p>
            <a:fld id="{0741890B-4359-4F18-BBBA-7182787978DF}" type="slidenum">
              <a:rPr lang="id-ID" smtClean="0"/>
            </a:fld>
            <a:endParaRPr lang="id-ID"/>
          </a:p>
        </p:txBody>
      </p:sp>
      <p:sp>
        <p:nvSpPr>
          <p:cNvPr id="25" name="Footer Placeholder 24"/>
          <p:cNvSpPr>
            <a:spLocks noGrp="1"/>
          </p:cNvSpPr>
          <p:nvPr>
            <p:ph type="ftr" sz="quarter" idx="11"/>
          </p:nvPr>
        </p:nvSpPr>
        <p:spPr/>
        <p:txBody>
          <a:bodyPr/>
          <a:lstStyle/>
          <a:p>
            <a:r>
              <a:rPr lang="id-ID" smtClean="0"/>
              <a:t>http://proper.menlhk.go.id</a:t>
            </a:r>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t>TERIMA KASIH</a:t>
            </a:r>
            <a:endParaRPr lang="id-ID" dirty="0"/>
          </a:p>
        </p:txBody>
      </p:sp>
      <p:sp>
        <p:nvSpPr>
          <p:cNvPr id="3" name="TextBox 2"/>
          <p:cNvSpPr txBox="1"/>
          <p:nvPr/>
        </p:nvSpPr>
        <p:spPr>
          <a:xfrm>
            <a:off x="2627336" y="4149080"/>
            <a:ext cx="4248920" cy="523220"/>
          </a:xfrm>
          <a:prstGeom prst="rect">
            <a:avLst/>
          </a:prstGeom>
          <a:noFill/>
        </p:spPr>
        <p:txBody>
          <a:bodyPr wrap="none" rtlCol="0">
            <a:spAutoFit/>
          </a:bodyPr>
          <a:lstStyle/>
          <a:p>
            <a:r>
              <a:rPr lang="id-ID" sz="2800" dirty="0" smtClean="0"/>
              <a:t>http://proper.menlhk.go.id</a:t>
            </a:r>
            <a:endParaRPr lang="id-ID"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ph sz="half" idx="1"/>
          </p:nvPr>
        </p:nvGraphicFramePr>
        <p:xfrm>
          <a:off x="250825" y="1779588"/>
          <a:ext cx="5761038" cy="4181856"/>
        </p:xfrm>
        <a:graphic>
          <a:graphicData uri="http://schemas.openxmlformats.org/drawingml/2006/table">
            <a:tbl>
              <a:tblPr/>
              <a:tblGrid>
                <a:gridCol w="5761038"/>
              </a:tblGrid>
              <a:tr h="4025900">
                <a:tc>
                  <a:txBody>
                    <a:bodyPr/>
                    <a:lstStyle/>
                    <a:p>
                      <a:pPr marL="351155" marR="0" lvl="0" indent="-351155"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pPr>
                      <a:r>
                        <a:rPr kumimoji="0" lang="en-US" sz="22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Arial" panose="020B0604020202020204" pitchFamily="34" charset="0"/>
                        </a:rPr>
                        <a:t>Bentuk pengawasan yang dilakukan secara terintegrasi terhadap penaatan peraturan lingkungan hidup yang hasilnya diterjemahkan dalam 5 peringkat </a:t>
                      </a:r>
                      <a:r>
                        <a:rPr kumimoji="0" lang="id-ID" sz="22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Arial" panose="020B0604020202020204" pitchFamily="34" charset="0"/>
                        </a:rPr>
                        <a:t>warna yang menggambarkan insentif dan disinsentif reputasi</a:t>
                      </a:r>
                      <a:endParaRPr kumimoji="0" lang="en-US" sz="22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Arial" panose="020B0604020202020204" pitchFamily="34" charset="0"/>
                      </a:endParaRPr>
                    </a:p>
                    <a:p>
                      <a:pPr marL="351155" marR="0" lvl="0" indent="-351155"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pPr>
                      <a:r>
                        <a:rPr kumimoji="0" lang="id-ID" sz="22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Arial" panose="020B0604020202020204" pitchFamily="34" charset="0"/>
                        </a:rPr>
                        <a:t>Instrumen untuk mendorong pentaatan dan kinerja perusahaan dalam pengelolaan lingkungan hidup, melalui  penyebaran informasi kepada publik dan </a:t>
                      </a:r>
                      <a:r>
                        <a:rPr kumimoji="0" lang="id-ID" sz="2200" b="0" i="1"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Arial" panose="020B0604020202020204" pitchFamily="34" charset="0"/>
                        </a:rPr>
                        <a:t>stakeholder</a:t>
                      </a:r>
                      <a:r>
                        <a:rPr kumimoji="0" lang="id-ID" sz="22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Arial" panose="020B0604020202020204" pitchFamily="34" charset="0"/>
                        </a:rPr>
                        <a:t> (public information disclosure)</a:t>
                      </a:r>
                      <a:endParaRPr kumimoji="0" lang="en-US" sz="2200" b="0" i="0" u="none" strike="noStrike" cap="none" normalizeH="0" baseline="0" smtClean="0">
                        <a:ln>
                          <a:noFill/>
                        </a:ln>
                        <a:solidFill>
                          <a:srgbClr val="FFFF00"/>
                        </a:solidFill>
                        <a:effectLst>
                          <a:outerShdw blurRad="38100" dist="38100" dir="2700000" algn="tl">
                            <a:srgbClr val="000000"/>
                          </a:outerShdw>
                        </a:effectLst>
                        <a:latin typeface="Tahoma" panose="020B0604030504040204" pitchFamily="34" charset="0"/>
                        <a:cs typeface="Arial" panose="020B0604020202020204" pitchFamily="34" charset="0"/>
                      </a:endParaRPr>
                    </a:p>
                  </a:txBody>
                  <a:tcPr horzOverflow="overflow">
                    <a:lnL cap="flat">
                      <a:noFill/>
                    </a:lnL>
                    <a:lnR cap="flat">
                      <a:noFill/>
                    </a:lnR>
                    <a:lnT cap="flat">
                      <a:noFill/>
                    </a:lnT>
                    <a:lnB cap="flat">
                      <a:noFill/>
                    </a:lnB>
                    <a:lnTlToBr>
                      <a:noFill/>
                    </a:lnTlToBr>
                    <a:lnBlToTr>
                      <a:noFill/>
                    </a:lnBlToTr>
                    <a:solidFill>
                      <a:srgbClr val="660033"/>
                    </a:solidFill>
                  </a:tcPr>
                </a:tc>
              </a:tr>
            </a:tbl>
          </a:graphicData>
        </a:graphic>
      </p:graphicFrame>
      <p:pic>
        <p:nvPicPr>
          <p:cNvPr id="7176" name="Picture 8" descr="DSC00221"/>
          <p:cNvPicPr>
            <a:picLocks noChangeAspect="1" noChangeArrowheads="1"/>
          </p:cNvPicPr>
          <p:nvPr/>
        </p:nvPicPr>
        <p:blipFill>
          <a:blip r:embed="rId1" cstate="print"/>
          <a:srcRect/>
          <a:stretch>
            <a:fillRect/>
          </a:stretch>
        </p:blipFill>
        <p:spPr bwMode="auto">
          <a:xfrm>
            <a:off x="6156325" y="5516563"/>
            <a:ext cx="1439863" cy="1081087"/>
          </a:xfrm>
          <a:prstGeom prst="rect">
            <a:avLst/>
          </a:prstGeom>
          <a:noFill/>
          <a:ln w="28575">
            <a:solidFill>
              <a:srgbClr val="008000"/>
            </a:solidFill>
            <a:miter lim="800000"/>
            <a:headEnd/>
            <a:tailEnd/>
          </a:ln>
        </p:spPr>
      </p:pic>
      <p:pic>
        <p:nvPicPr>
          <p:cNvPr id="7177" name="Picture 9" descr="DSC00790"/>
          <p:cNvPicPr>
            <a:picLocks noChangeAspect="1" noChangeArrowheads="1"/>
          </p:cNvPicPr>
          <p:nvPr/>
        </p:nvPicPr>
        <p:blipFill>
          <a:blip r:embed="rId2" cstate="print"/>
          <a:srcRect/>
          <a:stretch>
            <a:fillRect/>
          </a:stretch>
        </p:blipFill>
        <p:spPr bwMode="auto">
          <a:xfrm>
            <a:off x="7667625" y="5518150"/>
            <a:ext cx="1441450" cy="1079500"/>
          </a:xfrm>
          <a:prstGeom prst="rect">
            <a:avLst/>
          </a:prstGeom>
          <a:noFill/>
          <a:ln w="28575">
            <a:solidFill>
              <a:srgbClr val="008000"/>
            </a:solidFill>
            <a:miter lim="800000"/>
            <a:headEnd/>
            <a:tailEnd/>
          </a:ln>
        </p:spPr>
      </p:pic>
      <p:sp>
        <p:nvSpPr>
          <p:cNvPr id="7178" name="AutoShape 10"/>
          <p:cNvSpPr>
            <a:spLocks noChangeArrowheads="1"/>
          </p:cNvSpPr>
          <p:nvPr/>
        </p:nvSpPr>
        <p:spPr bwMode="auto">
          <a:xfrm>
            <a:off x="539750" y="427038"/>
            <a:ext cx="8208963" cy="914400"/>
          </a:xfrm>
          <a:prstGeom prst="roundRect">
            <a:avLst>
              <a:gd name="adj" fmla="val 16667"/>
            </a:avLst>
          </a:prstGeom>
          <a:solidFill>
            <a:schemeClr val="accent1"/>
          </a:solidFill>
          <a:ln w="9525">
            <a:solidFill>
              <a:srgbClr val="008000"/>
            </a:solidFill>
            <a:round/>
          </a:ln>
          <a:effectLst/>
        </p:spPr>
        <p:txBody>
          <a:bodyPr wrap="none" anchor="ctr"/>
          <a:lstStyle/>
          <a:p>
            <a:pPr algn="r"/>
            <a:r>
              <a:rPr lang="id-ID" sz="3200" b="1" dirty="0">
                <a:solidFill>
                  <a:srgbClr val="008000"/>
                </a:solidFill>
                <a:latin typeface="Arial Black" panose="020B0A04020102020204" pitchFamily="34" charset="0"/>
              </a:rPr>
              <a:t>Apa</a:t>
            </a:r>
            <a:r>
              <a:rPr lang="en-US" sz="3200" b="1" dirty="0">
                <a:solidFill>
                  <a:srgbClr val="008000"/>
                </a:solidFill>
                <a:latin typeface="Arial Black" panose="020B0A04020102020204" pitchFamily="34" charset="0"/>
              </a:rPr>
              <a:t> </a:t>
            </a:r>
            <a:r>
              <a:rPr lang="en-US" sz="2000" b="1" dirty="0">
                <a:solidFill>
                  <a:srgbClr val="008000"/>
                </a:solidFill>
                <a:latin typeface="Arial Black" panose="020B0A04020102020204" pitchFamily="34" charset="0"/>
              </a:rPr>
              <a:t>yang </a:t>
            </a:r>
            <a:r>
              <a:rPr lang="en-US" sz="2000" b="1" dirty="0" err="1">
                <a:solidFill>
                  <a:srgbClr val="008000"/>
                </a:solidFill>
                <a:latin typeface="Arial Black" panose="020B0A04020102020204" pitchFamily="34" charset="0"/>
              </a:rPr>
              <a:t>dimaksud</a:t>
            </a:r>
            <a:r>
              <a:rPr lang="en-US" sz="2000" b="1" dirty="0">
                <a:solidFill>
                  <a:srgbClr val="008000"/>
                </a:solidFill>
                <a:latin typeface="Arial Black" panose="020B0A04020102020204" pitchFamily="34" charset="0"/>
              </a:rPr>
              <a:t> </a:t>
            </a:r>
            <a:r>
              <a:rPr lang="en-US" sz="2000" b="1" dirty="0" err="1">
                <a:solidFill>
                  <a:srgbClr val="008000"/>
                </a:solidFill>
                <a:latin typeface="Arial Black" panose="020B0A04020102020204" pitchFamily="34" charset="0"/>
              </a:rPr>
              <a:t>dgn</a:t>
            </a:r>
            <a:r>
              <a:rPr lang="en-US" sz="3200" b="1" dirty="0">
                <a:solidFill>
                  <a:srgbClr val="008000"/>
                </a:solidFill>
                <a:latin typeface="Arial Black" panose="020B0A04020102020204" pitchFamily="34" charset="0"/>
              </a:rPr>
              <a:t> </a:t>
            </a:r>
            <a:r>
              <a:rPr lang="id-ID" sz="3200" b="1" dirty="0">
                <a:solidFill>
                  <a:srgbClr val="008000"/>
                </a:solidFill>
                <a:latin typeface="Arial Black" panose="020B0A04020102020204" pitchFamily="34" charset="0"/>
              </a:rPr>
              <a:t>PROPER</a:t>
            </a:r>
            <a:r>
              <a:rPr lang="id-ID" sz="3200" b="1" dirty="0">
                <a:latin typeface="Arial Black" panose="020B0A04020102020204" pitchFamily="34" charset="0"/>
              </a:rPr>
              <a:t> ?</a:t>
            </a:r>
            <a:endParaRPr lang="en-US" sz="3200" b="1" dirty="0">
              <a:latin typeface="Arial Black" panose="020B0A04020102020204" pitchFamily="34" charset="0"/>
            </a:endParaRPr>
          </a:p>
          <a:p>
            <a:pPr algn="r"/>
            <a:r>
              <a:rPr lang="en-US" sz="2000" b="1" i="1" dirty="0">
                <a:solidFill>
                  <a:srgbClr val="990033"/>
                </a:solidFill>
                <a:latin typeface="Arial Black" panose="020B0A04020102020204" pitchFamily="34" charset="0"/>
              </a:rPr>
              <a:t>(Program </a:t>
            </a:r>
            <a:r>
              <a:rPr lang="en-US" sz="2000" b="1" i="1" dirty="0" err="1">
                <a:solidFill>
                  <a:srgbClr val="990033"/>
                </a:solidFill>
                <a:latin typeface="Arial Black" panose="020B0A04020102020204" pitchFamily="34" charset="0"/>
              </a:rPr>
              <a:t>Penilaian</a:t>
            </a:r>
            <a:r>
              <a:rPr lang="en-US" sz="2000" b="1" i="1" dirty="0">
                <a:solidFill>
                  <a:srgbClr val="990033"/>
                </a:solidFill>
                <a:latin typeface="Arial Black" panose="020B0A04020102020204" pitchFamily="34" charset="0"/>
              </a:rPr>
              <a:t> </a:t>
            </a:r>
            <a:r>
              <a:rPr lang="en-US" sz="2000" b="1" i="1" dirty="0" err="1">
                <a:solidFill>
                  <a:srgbClr val="990033"/>
                </a:solidFill>
                <a:latin typeface="Arial Black" panose="020B0A04020102020204" pitchFamily="34" charset="0"/>
              </a:rPr>
              <a:t>Peringkat</a:t>
            </a:r>
            <a:r>
              <a:rPr lang="en-US" sz="2000" b="1" i="1" dirty="0">
                <a:solidFill>
                  <a:srgbClr val="990033"/>
                </a:solidFill>
                <a:latin typeface="Arial Black" panose="020B0A04020102020204" pitchFamily="34" charset="0"/>
              </a:rPr>
              <a:t> </a:t>
            </a:r>
            <a:r>
              <a:rPr lang="en-US" sz="2000" b="1" i="1" dirty="0" err="1">
                <a:solidFill>
                  <a:srgbClr val="990033"/>
                </a:solidFill>
                <a:latin typeface="Arial Black" panose="020B0A04020102020204" pitchFamily="34" charset="0"/>
              </a:rPr>
              <a:t>Kinerja</a:t>
            </a:r>
            <a:r>
              <a:rPr lang="en-US" sz="2000" b="1" i="1" dirty="0">
                <a:solidFill>
                  <a:srgbClr val="990033"/>
                </a:solidFill>
                <a:latin typeface="Arial Black" panose="020B0A04020102020204" pitchFamily="34" charset="0"/>
              </a:rPr>
              <a:t> Perusahaan</a:t>
            </a:r>
            <a:endParaRPr lang="en-US" sz="2000" b="1" i="1" dirty="0">
              <a:solidFill>
                <a:srgbClr val="990033"/>
              </a:solidFill>
              <a:latin typeface="Arial Black" panose="020B0A04020102020204" pitchFamily="34" charset="0"/>
            </a:endParaRPr>
          </a:p>
        </p:txBody>
      </p:sp>
      <p:sp>
        <p:nvSpPr>
          <p:cNvPr id="7179" name="Text Box 11"/>
          <p:cNvSpPr txBox="1">
            <a:spLocks noChangeArrowheads="1"/>
          </p:cNvSpPr>
          <p:nvPr/>
        </p:nvSpPr>
        <p:spPr bwMode="auto">
          <a:xfrm>
            <a:off x="6300788" y="1773238"/>
            <a:ext cx="2843212" cy="3117850"/>
          </a:xfrm>
          <a:prstGeom prst="rect">
            <a:avLst/>
          </a:prstGeom>
          <a:solidFill>
            <a:srgbClr val="006600"/>
          </a:solidFill>
          <a:ln w="9525">
            <a:noFill/>
            <a:miter lim="800000"/>
          </a:ln>
          <a:effectLst/>
        </p:spPr>
        <p:txBody>
          <a:bodyPr>
            <a:spAutoFit/>
          </a:bodyPr>
          <a:lstStyle/>
          <a:p>
            <a:pPr marL="173355" indent="-173355">
              <a:spcBef>
                <a:spcPct val="50000"/>
              </a:spcBef>
            </a:pPr>
            <a:r>
              <a:rPr lang="en-US" b="1">
                <a:solidFill>
                  <a:srgbClr val="FF6600"/>
                </a:solidFill>
                <a:latin typeface="Arial" panose="020B0604020202020204" pitchFamily="34" charset="0"/>
              </a:rPr>
              <a:t>Instrumen Ekonomi untuk Penaatan :</a:t>
            </a:r>
            <a:endParaRPr lang="en-US" b="1">
              <a:solidFill>
                <a:srgbClr val="FF6600"/>
              </a:solidFill>
              <a:latin typeface="Arial" panose="020B0604020202020204" pitchFamily="34" charset="0"/>
            </a:endParaRPr>
          </a:p>
          <a:p>
            <a:pPr marL="173355" indent="-173355">
              <a:spcBef>
                <a:spcPct val="50000"/>
              </a:spcBef>
              <a:buFontTx/>
              <a:buChar char="-"/>
            </a:pPr>
            <a:r>
              <a:rPr lang="en-US" b="1">
                <a:solidFill>
                  <a:srgbClr val="FFFF00"/>
                </a:solidFill>
                <a:latin typeface="Arial" panose="020B0604020202020204" pitchFamily="34" charset="0"/>
              </a:rPr>
              <a:t> Discharge Fee</a:t>
            </a:r>
            <a:endParaRPr lang="en-US" b="1">
              <a:solidFill>
                <a:srgbClr val="FFFF00"/>
              </a:solidFill>
              <a:latin typeface="Arial" panose="020B0604020202020204" pitchFamily="34" charset="0"/>
            </a:endParaRPr>
          </a:p>
          <a:p>
            <a:pPr marL="173355" indent="-173355">
              <a:spcBef>
                <a:spcPct val="50000"/>
              </a:spcBef>
              <a:buFontTx/>
              <a:buChar char="-"/>
            </a:pPr>
            <a:r>
              <a:rPr lang="en-US" b="1">
                <a:solidFill>
                  <a:srgbClr val="FFFF00"/>
                </a:solidFill>
                <a:latin typeface="Arial" panose="020B0604020202020204" pitchFamily="34" charset="0"/>
              </a:rPr>
              <a:t> Tax (Pajak)</a:t>
            </a:r>
            <a:endParaRPr lang="en-US" b="1">
              <a:solidFill>
                <a:srgbClr val="FFFF00"/>
              </a:solidFill>
              <a:latin typeface="Arial" panose="020B0604020202020204" pitchFamily="34" charset="0"/>
            </a:endParaRPr>
          </a:p>
          <a:p>
            <a:pPr marL="173355" indent="-173355">
              <a:spcBef>
                <a:spcPct val="50000"/>
              </a:spcBef>
              <a:buFontTx/>
              <a:buChar char="-"/>
            </a:pPr>
            <a:r>
              <a:rPr lang="en-US" b="1">
                <a:solidFill>
                  <a:srgbClr val="FFFF00"/>
                </a:solidFill>
                <a:latin typeface="Arial" panose="020B0604020202020204" pitchFamily="34" charset="0"/>
              </a:rPr>
              <a:t> Perizinan </a:t>
            </a:r>
            <a:endParaRPr lang="en-US" b="1">
              <a:solidFill>
                <a:srgbClr val="FFFF00"/>
              </a:solidFill>
              <a:latin typeface="Arial" panose="020B0604020202020204" pitchFamily="34" charset="0"/>
            </a:endParaRPr>
          </a:p>
          <a:p>
            <a:pPr marL="173355" indent="-173355">
              <a:spcBef>
                <a:spcPct val="50000"/>
              </a:spcBef>
              <a:buFontTx/>
              <a:buChar char="-"/>
            </a:pPr>
            <a:r>
              <a:rPr lang="en-US" b="1">
                <a:solidFill>
                  <a:srgbClr val="FFFF00"/>
                </a:solidFill>
                <a:latin typeface="Arial" panose="020B0604020202020204" pitchFamily="34" charset="0"/>
              </a:rPr>
              <a:t> Denda (Penalty)</a:t>
            </a:r>
            <a:endParaRPr lang="en-US" b="1">
              <a:solidFill>
                <a:srgbClr val="FFFF00"/>
              </a:solidFill>
              <a:latin typeface="Arial" panose="020B0604020202020204" pitchFamily="34" charset="0"/>
            </a:endParaRPr>
          </a:p>
          <a:p>
            <a:pPr marL="173355" indent="-173355">
              <a:spcBef>
                <a:spcPct val="50000"/>
              </a:spcBef>
              <a:buFontTx/>
              <a:buChar char="-"/>
            </a:pPr>
            <a:r>
              <a:rPr lang="en-US" b="1">
                <a:solidFill>
                  <a:srgbClr val="FFFF00"/>
                </a:solidFill>
                <a:latin typeface="Arial" panose="020B0604020202020204" pitchFamily="34" charset="0"/>
              </a:rPr>
              <a:t> Public Disclosure</a:t>
            </a:r>
            <a:endParaRPr lang="en-US" b="1">
              <a:solidFill>
                <a:srgbClr val="FFFF00"/>
              </a:solidFill>
              <a:latin typeface="Arial" panose="020B0604020202020204" pitchFamily="34" charset="0"/>
            </a:endParaRPr>
          </a:p>
          <a:p>
            <a:pPr marL="173355" indent="-173355">
              <a:spcBef>
                <a:spcPct val="50000"/>
              </a:spcBef>
            </a:pPr>
            <a:endParaRPr lang="en-US" b="1">
              <a:solidFill>
                <a:srgbClr val="FFFF00"/>
              </a:solidFill>
              <a:latin typeface="Arial" panose="020B0604020202020204" pitchFamily="34" charset="0"/>
            </a:endParaRPr>
          </a:p>
        </p:txBody>
      </p:sp>
      <p:pic>
        <p:nvPicPr>
          <p:cNvPr id="7180" name="Picture 12" descr="logo lh1"/>
          <p:cNvPicPr>
            <a:picLocks noGrp="1" noChangeAspect="1" noChangeArrowheads="1"/>
          </p:cNvPicPr>
          <p:nvPr>
            <p:ph sz="half" idx="2"/>
          </p:nvPr>
        </p:nvPicPr>
        <p:blipFill>
          <a:blip r:embed="rId3" cstate="print">
            <a:clrChange>
              <a:clrFrom>
                <a:srgbClr val="EEF8F9"/>
              </a:clrFrom>
              <a:clrTo>
                <a:srgbClr val="EEF8F9">
                  <a:alpha val="0"/>
                </a:srgbClr>
              </a:clrTo>
            </a:clrChange>
          </a:blip>
          <a:srcRect/>
          <a:stretch>
            <a:fillRect/>
          </a:stretch>
        </p:blipFill>
        <p:spPr>
          <a:xfrm>
            <a:off x="250825" y="260350"/>
            <a:ext cx="1371600" cy="1308100"/>
          </a:xfrm>
          <a:solidFill>
            <a:schemeClr val="accent1"/>
          </a:solidFill>
          <a:ln>
            <a:solidFill>
              <a:srgbClr val="FFCC00"/>
            </a:solidFill>
          </a:ln>
        </p:spPr>
      </p:pic>
      <p:sp>
        <p:nvSpPr>
          <p:cNvPr id="8" name="Slide Number Placeholder 7"/>
          <p:cNvSpPr>
            <a:spLocks noGrp="1"/>
          </p:cNvSpPr>
          <p:nvPr>
            <p:ph type="sldNum" sz="quarter" idx="12"/>
          </p:nvPr>
        </p:nvSpPr>
        <p:spPr/>
        <p:txBody>
          <a:bodyPr/>
          <a:lstStyle/>
          <a:p>
            <a:fld id="{0741890B-4359-4F18-BBBA-7182787978DF}" type="slidenum">
              <a:rPr lang="id-ID" smtClean="0"/>
            </a:fld>
            <a:endParaRPr lang="id-ID"/>
          </a:p>
        </p:txBody>
      </p:sp>
      <p:sp>
        <p:nvSpPr>
          <p:cNvPr id="9" name="Footer Placeholder 8"/>
          <p:cNvSpPr>
            <a:spLocks noGrp="1"/>
          </p:cNvSpPr>
          <p:nvPr>
            <p:ph type="ftr" sz="quarter" idx="11"/>
          </p:nvPr>
        </p:nvSpPr>
        <p:spPr/>
        <p:txBody>
          <a:bodyPr/>
          <a:lstStyle/>
          <a:p>
            <a:r>
              <a:rPr lang="id-ID" smtClean="0"/>
              <a:t>http://proper.menlhk.go.id</a:t>
            </a:r>
            <a:endParaRPr lang="id-ID"/>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20 TAHUN PROPER</a:t>
            </a:r>
            <a:endParaRPr lang="id-ID" dirty="0"/>
          </a:p>
        </p:txBody>
      </p:sp>
      <p:pic>
        <p:nvPicPr>
          <p:cNvPr id="1026" name="Picture 2"/>
          <p:cNvPicPr>
            <a:picLocks noChangeAspect="1" noChangeArrowheads="1"/>
          </p:cNvPicPr>
          <p:nvPr/>
        </p:nvPicPr>
        <p:blipFill>
          <a:blip r:embed="rId1" cstate="print"/>
          <a:srcRect/>
          <a:stretch>
            <a:fillRect/>
          </a:stretch>
        </p:blipFill>
        <p:spPr bwMode="auto">
          <a:xfrm>
            <a:off x="251520" y="1196752"/>
            <a:ext cx="8670379" cy="2232248"/>
          </a:xfrm>
          <a:prstGeom prst="rect">
            <a:avLst/>
          </a:prstGeom>
          <a:noFill/>
          <a:ln w="9525">
            <a:noFill/>
            <a:miter lim="800000"/>
            <a:headEnd/>
            <a:tailEnd/>
          </a:ln>
        </p:spPr>
      </p:pic>
      <p:sp>
        <p:nvSpPr>
          <p:cNvPr id="5" name="Right Brace 4"/>
          <p:cNvSpPr/>
          <p:nvPr/>
        </p:nvSpPr>
        <p:spPr>
          <a:xfrm rot="5400000">
            <a:off x="1727684" y="2456892"/>
            <a:ext cx="216024" cy="1728192"/>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6" name="Right Brace 5"/>
          <p:cNvSpPr/>
          <p:nvPr/>
        </p:nvSpPr>
        <p:spPr>
          <a:xfrm rot="5400000">
            <a:off x="3995936" y="2852936"/>
            <a:ext cx="216024" cy="1080120"/>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7" name="Right Brace 6"/>
          <p:cNvSpPr/>
          <p:nvPr/>
        </p:nvSpPr>
        <p:spPr>
          <a:xfrm rot="5400000">
            <a:off x="6840252" y="2024844"/>
            <a:ext cx="288032" cy="2808312"/>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8" name="Content Placeholder 2"/>
          <p:cNvSpPr>
            <a:spLocks noGrp="1"/>
          </p:cNvSpPr>
          <p:nvPr>
            <p:ph idx="1"/>
          </p:nvPr>
        </p:nvSpPr>
        <p:spPr>
          <a:xfrm>
            <a:off x="0" y="3429000"/>
            <a:ext cx="2051720" cy="2198132"/>
          </a:xfrm>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id-ID" sz="1800" dirty="0" smtClean="0"/>
              <a:t>PROPER</a:t>
            </a:r>
            <a:r>
              <a:rPr lang="en-US" sz="1800" dirty="0" smtClean="0"/>
              <a:t> </a:t>
            </a:r>
            <a:r>
              <a:rPr lang="en-US" sz="1800" dirty="0" err="1" smtClean="0"/>
              <a:t>fokus</a:t>
            </a:r>
            <a:r>
              <a:rPr lang="en-US" sz="1800" dirty="0" smtClean="0"/>
              <a:t> </a:t>
            </a:r>
            <a:r>
              <a:rPr lang="en-US" sz="1800" dirty="0" err="1" smtClean="0"/>
              <a:t>pada</a:t>
            </a:r>
            <a:r>
              <a:rPr lang="en-US" sz="1800" dirty="0" smtClean="0"/>
              <a:t> </a:t>
            </a:r>
            <a:r>
              <a:rPr lang="en-US" sz="1800" dirty="0" err="1" smtClean="0"/>
              <a:t>upaya</a:t>
            </a:r>
            <a:r>
              <a:rPr lang="en-US" sz="1800" dirty="0" smtClean="0"/>
              <a:t> </a:t>
            </a:r>
            <a:r>
              <a:rPr lang="en-US" sz="1800" dirty="0" err="1" smtClean="0"/>
              <a:t>untuk</a:t>
            </a:r>
            <a:r>
              <a:rPr lang="en-US" sz="1800" dirty="0" smtClean="0"/>
              <a:t> </a:t>
            </a:r>
            <a:r>
              <a:rPr lang="en-US" sz="1800" dirty="0" err="1" smtClean="0"/>
              <a:t>mendorong</a:t>
            </a:r>
            <a:r>
              <a:rPr lang="en-US" sz="1800" dirty="0" smtClean="0"/>
              <a:t> </a:t>
            </a:r>
            <a:r>
              <a:rPr lang="en-US" sz="1800" dirty="0" err="1" smtClean="0"/>
              <a:t>ketaatan</a:t>
            </a:r>
            <a:r>
              <a:rPr lang="en-US" sz="1800" dirty="0" smtClean="0"/>
              <a:t> </a:t>
            </a:r>
            <a:r>
              <a:rPr lang="en-US" sz="1800" dirty="0" err="1" smtClean="0"/>
              <a:t>perusahaan</a:t>
            </a:r>
            <a:r>
              <a:rPr lang="en-US" sz="1800" dirty="0" smtClean="0"/>
              <a:t> </a:t>
            </a:r>
            <a:r>
              <a:rPr lang="en-US" sz="1800" dirty="0" err="1" smtClean="0"/>
              <a:t>terhadap</a:t>
            </a:r>
            <a:r>
              <a:rPr lang="en-US" sz="1800" dirty="0" smtClean="0"/>
              <a:t> </a:t>
            </a:r>
            <a:r>
              <a:rPr lang="en-US" sz="1800" dirty="0" err="1" smtClean="0"/>
              <a:t>peraturan</a:t>
            </a:r>
            <a:r>
              <a:rPr lang="en-US" sz="1800" dirty="0" smtClean="0"/>
              <a:t> </a:t>
            </a:r>
            <a:r>
              <a:rPr lang="en-US" sz="1800" dirty="0" err="1" smtClean="0"/>
              <a:t>lingkungan</a:t>
            </a:r>
            <a:r>
              <a:rPr lang="en-US" sz="1800" dirty="0" smtClean="0"/>
              <a:t> </a:t>
            </a:r>
            <a:r>
              <a:rPr lang="en-US" sz="1800" dirty="0" err="1" smtClean="0"/>
              <a:t>hidup</a:t>
            </a:r>
            <a:endParaRPr lang="id-ID" sz="1800" dirty="0"/>
          </a:p>
        </p:txBody>
      </p:sp>
      <p:sp>
        <p:nvSpPr>
          <p:cNvPr id="9" name="TextBox 8"/>
          <p:cNvSpPr txBox="1"/>
          <p:nvPr/>
        </p:nvSpPr>
        <p:spPr>
          <a:xfrm>
            <a:off x="0" y="5805264"/>
            <a:ext cx="216024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1995-2005</a:t>
            </a:r>
            <a:endParaRPr lang="en-US" dirty="0"/>
          </a:p>
        </p:txBody>
      </p:sp>
      <p:sp>
        <p:nvSpPr>
          <p:cNvPr id="10" name="Content Placeholder 2"/>
          <p:cNvSpPr txBox="1"/>
          <p:nvPr/>
        </p:nvSpPr>
        <p:spPr>
          <a:xfrm>
            <a:off x="6156176" y="3645024"/>
            <a:ext cx="2808312" cy="2736304"/>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p>
            <a:pPr algn="ctr">
              <a:spcBef>
                <a:spcPct val="20000"/>
              </a:spcBef>
              <a:buClr>
                <a:schemeClr val="tx2"/>
              </a:buClr>
            </a:pPr>
            <a:r>
              <a:rPr lang="en-US" sz="2400" dirty="0" smtClean="0"/>
              <a:t>Proper </a:t>
            </a:r>
            <a:r>
              <a:rPr lang="en-US" sz="2400" dirty="0" err="1" smtClean="0"/>
              <a:t>juga</a:t>
            </a:r>
            <a:r>
              <a:rPr lang="en-US" sz="2400" dirty="0" smtClean="0"/>
              <a:t> </a:t>
            </a:r>
            <a:r>
              <a:rPr lang="en-US" sz="2400" dirty="0" err="1" smtClean="0"/>
              <a:t>mengalami</a:t>
            </a:r>
            <a:r>
              <a:rPr lang="en-US" sz="2400" dirty="0" smtClean="0"/>
              <a:t> </a:t>
            </a:r>
            <a:r>
              <a:rPr lang="en-US" sz="2400" dirty="0" err="1" smtClean="0"/>
              <a:t>evolusi</a:t>
            </a:r>
            <a:r>
              <a:rPr lang="en-US" sz="2400" dirty="0" smtClean="0"/>
              <a:t> , </a:t>
            </a:r>
            <a:r>
              <a:rPr lang="en-US" sz="2400" dirty="0" err="1" smtClean="0"/>
              <a:t>tujuannya</a:t>
            </a:r>
            <a:r>
              <a:rPr lang="en-US" sz="2400" dirty="0" smtClean="0"/>
              <a:t> </a:t>
            </a:r>
            <a:r>
              <a:rPr lang="en-US" sz="2400" dirty="0" err="1" smtClean="0"/>
              <a:t>tidak</a:t>
            </a:r>
            <a:r>
              <a:rPr lang="en-US" sz="2400" dirty="0" smtClean="0"/>
              <a:t> </a:t>
            </a:r>
            <a:r>
              <a:rPr lang="en-US" sz="2400" dirty="0" err="1" smtClean="0"/>
              <a:t>hanya</a:t>
            </a:r>
            <a:r>
              <a:rPr lang="en-US" sz="2400" dirty="0" smtClean="0"/>
              <a:t> </a:t>
            </a:r>
            <a:r>
              <a:rPr lang="en-US" sz="2400" dirty="0" err="1" smtClean="0"/>
              <a:t>mendorong</a:t>
            </a:r>
            <a:r>
              <a:rPr lang="en-US" sz="2400" dirty="0" smtClean="0"/>
              <a:t> </a:t>
            </a:r>
            <a:r>
              <a:rPr lang="en-US" sz="2400" dirty="0" err="1" smtClean="0"/>
              <a:t>ketaatan</a:t>
            </a:r>
            <a:r>
              <a:rPr lang="en-US" sz="2400" dirty="0" smtClean="0"/>
              <a:t> </a:t>
            </a:r>
            <a:r>
              <a:rPr lang="en-US" sz="2400" dirty="0" err="1" smtClean="0"/>
              <a:t>tetapi</a:t>
            </a:r>
            <a:r>
              <a:rPr lang="en-US" sz="2400" dirty="0" smtClean="0"/>
              <a:t>  </a:t>
            </a:r>
            <a:r>
              <a:rPr lang="en-US" sz="2400" dirty="0" err="1" smtClean="0"/>
              <a:t>juga</a:t>
            </a:r>
            <a:r>
              <a:rPr lang="en-US" sz="2400" dirty="0" smtClean="0"/>
              <a:t>  </a:t>
            </a:r>
            <a:r>
              <a:rPr lang="en-US" sz="2400" dirty="0" err="1" smtClean="0"/>
              <a:t>mengadopsi</a:t>
            </a:r>
            <a:r>
              <a:rPr lang="en-US" sz="2400" dirty="0" smtClean="0"/>
              <a:t> </a:t>
            </a:r>
            <a:r>
              <a:rPr lang="en-US" sz="2400" dirty="0" err="1" smtClean="0"/>
              <a:t>konsep</a:t>
            </a:r>
            <a:r>
              <a:rPr lang="en-US" sz="2400" dirty="0" smtClean="0"/>
              <a:t> </a:t>
            </a:r>
            <a:r>
              <a:rPr lang="en-US" sz="2400" dirty="0" err="1" smtClean="0"/>
              <a:t>ekonomi</a:t>
            </a:r>
            <a:r>
              <a:rPr lang="en-US" sz="2400" dirty="0" smtClean="0"/>
              <a:t> </a:t>
            </a:r>
            <a:r>
              <a:rPr lang="en-US" sz="2400" dirty="0" err="1" smtClean="0"/>
              <a:t>hijau</a:t>
            </a:r>
            <a:endParaRPr lang="en-US" sz="2400" dirty="0" smtClean="0"/>
          </a:p>
        </p:txBody>
      </p:sp>
      <p:sp>
        <p:nvSpPr>
          <p:cNvPr id="11" name="TextBox 10"/>
          <p:cNvSpPr txBox="1"/>
          <p:nvPr/>
        </p:nvSpPr>
        <p:spPr>
          <a:xfrm>
            <a:off x="6157705" y="6418329"/>
            <a:ext cx="2796383"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2005-…..</a:t>
            </a:r>
            <a:endParaRPr lang="en-US" dirty="0"/>
          </a:p>
        </p:txBody>
      </p:sp>
      <p:sp>
        <p:nvSpPr>
          <p:cNvPr id="12" name="Content Placeholder 2"/>
          <p:cNvSpPr txBox="1"/>
          <p:nvPr/>
        </p:nvSpPr>
        <p:spPr>
          <a:xfrm>
            <a:off x="2339752" y="3645024"/>
            <a:ext cx="3600400" cy="2952328"/>
          </a:xfrm>
          <a:prstGeom prst="rect">
            <a:avLst/>
          </a:prstGeom>
          <a:solidFill>
            <a:schemeClr val="accent2">
              <a:lumMod val="60000"/>
              <a:lumOff val="40000"/>
              <a:alpha val="42000"/>
            </a:schemeClr>
          </a:solidFill>
          <a:ln>
            <a:solidFill>
              <a:schemeClr val="accent2">
                <a:shade val="95000"/>
                <a:satMod val="105000"/>
                <a:alpha val="63000"/>
              </a:schemeClr>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defRPr/>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Telah</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terjadi</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perubahan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pemahaman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terhadap</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permasalahan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lingkungan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defRPr/>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Masalah</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pembuangan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limbah</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pengendalian</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pencemaran</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oleh</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industri</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besar</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telah</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dikendalikan</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melalui</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peraturan</a:t>
            </a:r>
            <a:r>
              <a:rPr kumimoji="0" lang="en-US" sz="1600" b="0" i="0" u="none" strike="noStrike" kern="1200" cap="none" spc="0" normalizeH="0" noProof="0" dirty="0" smtClean="0">
                <a:ln>
                  <a:noFill/>
                </a:ln>
                <a:solidFill>
                  <a:schemeClr val="tx1"/>
                </a:solidFill>
                <a:effectLst/>
                <a:uLnTx/>
                <a:uFillTx/>
                <a:latin typeface="+mn-lt"/>
                <a:ea typeface="+mn-ea"/>
                <a:cs typeface="+mn-cs"/>
              </a:rPr>
              <a:t> yang </a:t>
            </a:r>
            <a:r>
              <a:rPr kumimoji="0" lang="en-US" sz="1600" b="0" i="0" u="none" strike="noStrike" kern="1200" cap="none" spc="0" normalizeH="0" noProof="0" dirty="0" err="1" smtClean="0">
                <a:ln>
                  <a:noFill/>
                </a:ln>
                <a:solidFill>
                  <a:schemeClr val="tx1"/>
                </a:solidFill>
                <a:effectLst/>
                <a:uLnTx/>
                <a:uFillTx/>
                <a:latin typeface="+mn-lt"/>
                <a:ea typeface="+mn-ea"/>
                <a:cs typeface="+mn-cs"/>
              </a:rPr>
              <a:t>semakin</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err="1" smtClean="0">
                <a:ln>
                  <a:noFill/>
                </a:ln>
                <a:solidFill>
                  <a:schemeClr val="tx1"/>
                </a:solidFill>
                <a:effectLst/>
                <a:uLnTx/>
                <a:uFillTx/>
                <a:latin typeface="+mn-lt"/>
                <a:ea typeface="+mn-ea"/>
                <a:cs typeface="+mn-cs"/>
              </a:rPr>
              <a:t>lengkap</a:t>
            </a:r>
            <a:r>
              <a:rPr kumimoji="0" lang="en-US" sz="1600" b="0" i="0" u="none" strike="noStrike" kern="1200" cap="none" spc="0" normalizeH="0" noProof="0" dirty="0" smtClean="0">
                <a:ln>
                  <a:noFill/>
                </a:ln>
                <a:solidFill>
                  <a:schemeClr val="tx1"/>
                </a:solidFill>
                <a:effectLst/>
                <a:uLnTx/>
                <a:uFillTx/>
                <a:latin typeface="+mn-lt"/>
                <a:ea typeface="+mn-ea"/>
                <a:cs typeface="+mn-cs"/>
              </a:rPr>
              <a:t>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defRPr/>
            </a:pPr>
            <a:r>
              <a:rPr lang="en-US" sz="1600" dirty="0" err="1" smtClean="0">
                <a:solidFill>
                  <a:schemeClr val="tx1"/>
                </a:solidFill>
              </a:rPr>
              <a:t>Fokus</a:t>
            </a:r>
            <a:r>
              <a:rPr lang="en-US" sz="1600" dirty="0" smtClean="0">
                <a:solidFill>
                  <a:schemeClr val="tx1"/>
                </a:solidFill>
              </a:rPr>
              <a:t> </a:t>
            </a:r>
            <a:r>
              <a:rPr lang="en-US" sz="1600" dirty="0" err="1" smtClean="0">
                <a:solidFill>
                  <a:schemeClr val="tx1"/>
                </a:solidFill>
              </a:rPr>
              <a:t>permasalahan</a:t>
            </a:r>
            <a:r>
              <a:rPr lang="en-US" sz="1600" dirty="0" smtClean="0">
                <a:solidFill>
                  <a:schemeClr val="tx1"/>
                </a:solidFill>
              </a:rPr>
              <a:t> </a:t>
            </a:r>
            <a:r>
              <a:rPr lang="en-US" sz="1600" dirty="0" err="1" smtClean="0">
                <a:solidFill>
                  <a:schemeClr val="tx1"/>
                </a:solidFill>
              </a:rPr>
              <a:t>telah</a:t>
            </a:r>
            <a:r>
              <a:rPr lang="en-US" sz="1600" dirty="0" smtClean="0">
                <a:solidFill>
                  <a:schemeClr val="tx1"/>
                </a:solidFill>
              </a:rPr>
              <a:t> </a:t>
            </a:r>
            <a:r>
              <a:rPr lang="en-US" sz="1600" dirty="0" err="1" smtClean="0">
                <a:solidFill>
                  <a:schemeClr val="tx1"/>
                </a:solidFill>
              </a:rPr>
              <a:t>berkembang</a:t>
            </a:r>
            <a:r>
              <a:rPr lang="en-US" sz="1600" dirty="0" smtClean="0">
                <a:solidFill>
                  <a:schemeClr val="tx1"/>
                </a:solidFill>
              </a:rPr>
              <a:t> </a:t>
            </a:r>
            <a:r>
              <a:rPr lang="en-US" sz="1600" dirty="0" err="1" smtClean="0">
                <a:solidFill>
                  <a:schemeClr val="tx1"/>
                </a:solidFill>
              </a:rPr>
              <a:t>menjadi</a:t>
            </a:r>
            <a:r>
              <a:rPr lang="en-US" sz="1600" dirty="0" smtClean="0">
                <a:solidFill>
                  <a:schemeClr val="tx1"/>
                </a:solidFill>
              </a:rPr>
              <a:t> </a:t>
            </a:r>
            <a:r>
              <a:rPr lang="en-US" sz="1600" dirty="0" err="1" smtClean="0">
                <a:solidFill>
                  <a:schemeClr val="tx1"/>
                </a:solidFill>
              </a:rPr>
              <a:t>isu</a:t>
            </a:r>
            <a:r>
              <a:rPr lang="en-US" sz="1600" dirty="0" smtClean="0">
                <a:solidFill>
                  <a:schemeClr val="tx1"/>
                </a:solidFill>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smtClean="0">
                <a:ln>
                  <a:noFill/>
                </a:ln>
                <a:solidFill>
                  <a:schemeClr val="tx1"/>
                </a:solidFill>
                <a:effectLst/>
                <a:uLnTx/>
                <a:uFillTx/>
                <a:latin typeface="+mn-lt"/>
                <a:ea typeface="+mn-ea"/>
                <a:cs typeface="+mn-cs"/>
              </a:rPr>
              <a:t>Continual Improvement, Resource Use, Energy</a:t>
            </a:r>
            <a:r>
              <a:rPr kumimoji="0" lang="id-ID"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smtClean="0">
                <a:ln>
                  <a:noFill/>
                </a:ln>
                <a:solidFill>
                  <a:schemeClr val="tx1"/>
                </a:solidFill>
                <a:effectLst/>
                <a:uLnTx/>
                <a:uFillTx/>
                <a:latin typeface="+mn-lt"/>
                <a:ea typeface="+mn-ea"/>
                <a:cs typeface="+mn-cs"/>
              </a:rPr>
              <a:t>Efficiency, Product Quality, Etc.</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(Farmer, 200</a:t>
            </a:r>
            <a:r>
              <a:rPr kumimoji="0" lang="id-ID" sz="1600" b="0" i="0" u="none" strike="noStrike" kern="1200" cap="none" spc="0" normalizeH="0" baseline="0" noProof="0" dirty="0" smtClean="0">
                <a:ln>
                  <a:noFill/>
                </a:ln>
                <a:solidFill>
                  <a:schemeClr val="tx1"/>
                </a:solidFill>
                <a:effectLst/>
                <a:uLnTx/>
                <a:uFillTx/>
                <a:latin typeface="+mn-lt"/>
                <a:ea typeface="+mn-ea"/>
                <a:cs typeface="+mn-cs"/>
              </a:rPr>
              <a:t>7</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endParaRPr kumimoji="0" lang="id-ID"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12"/>
          <p:cNvSpPr>
            <a:spLocks noGrp="1"/>
          </p:cNvSpPr>
          <p:nvPr>
            <p:ph type="sldNum" sz="quarter" idx="12"/>
          </p:nvPr>
        </p:nvSpPr>
        <p:spPr/>
        <p:txBody>
          <a:bodyPr/>
          <a:lstStyle/>
          <a:p>
            <a:fld id="{0741890B-4359-4F18-BBBA-7182787978DF}" type="slidenum">
              <a:rPr lang="id-ID" smtClean="0"/>
            </a:fld>
            <a:endParaRPr lang="id-ID"/>
          </a:p>
        </p:txBody>
      </p:sp>
      <p:sp>
        <p:nvSpPr>
          <p:cNvPr id="14" name="Footer Placeholder 13"/>
          <p:cNvSpPr>
            <a:spLocks noGrp="1"/>
          </p:cNvSpPr>
          <p:nvPr>
            <p:ph type="ftr" sz="quarter" idx="11"/>
          </p:nvPr>
        </p:nvSpPr>
        <p:spPr/>
        <p:txBody>
          <a:bodyPr/>
          <a:lstStyle/>
          <a:p>
            <a:r>
              <a:rPr lang="id-ID" smtClean="0"/>
              <a:t>http://proper.menlhk.go.id</a:t>
            </a:r>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Pemilihan Peserta PROPER</a:t>
            </a:r>
            <a:endParaRPr lang="id-ID" dirty="0"/>
          </a:p>
        </p:txBody>
      </p:sp>
      <p:pic>
        <p:nvPicPr>
          <p:cNvPr id="2050" name="Picture 2" descr="https://manguns.files.wordpress.com/2010/11/image_thumb12.png"/>
          <p:cNvPicPr>
            <a:picLocks noChangeAspect="1" noChangeArrowheads="1"/>
          </p:cNvPicPr>
          <p:nvPr/>
        </p:nvPicPr>
        <p:blipFill>
          <a:blip r:embed="rId1" cstate="print"/>
          <a:srcRect/>
          <a:stretch>
            <a:fillRect/>
          </a:stretch>
        </p:blipFill>
        <p:spPr bwMode="auto">
          <a:xfrm>
            <a:off x="4185485" y="1196752"/>
            <a:ext cx="4958515" cy="5328592"/>
          </a:xfrm>
          <a:prstGeom prst="rect">
            <a:avLst/>
          </a:prstGeom>
          <a:noFill/>
        </p:spPr>
      </p:pic>
      <p:sp>
        <p:nvSpPr>
          <p:cNvPr id="5" name="Rectangle 4"/>
          <p:cNvSpPr/>
          <p:nvPr/>
        </p:nvSpPr>
        <p:spPr>
          <a:xfrm>
            <a:off x="0" y="1916832"/>
            <a:ext cx="3995936" cy="3970318"/>
          </a:xfrm>
          <a:prstGeom prst="rect">
            <a:avLst/>
          </a:prstGeom>
        </p:spPr>
        <p:txBody>
          <a:bodyPr wrap="square">
            <a:spAutoFit/>
          </a:bodyPr>
          <a:lstStyle/>
          <a:p>
            <a:pPr marL="457200" indent="-457200">
              <a:buFont typeface="+mj-lt"/>
              <a:buAutoNum type="arabicPeriod"/>
            </a:pPr>
            <a:r>
              <a:rPr lang="id-ID" dirty="0" smtClean="0"/>
              <a:t>Wajib AMDAL / UKL-UPL</a:t>
            </a:r>
            <a:endParaRPr lang="id-ID" dirty="0" smtClean="0"/>
          </a:p>
          <a:p>
            <a:pPr marL="457200" indent="-457200">
              <a:buFont typeface="+mj-lt"/>
              <a:buAutoNum type="arabicPeriod"/>
            </a:pPr>
            <a:r>
              <a:rPr lang="id-ID" dirty="0" smtClean="0"/>
              <a:t>Terdaftar dalam bursa</a:t>
            </a:r>
            <a:endParaRPr lang="id-ID" dirty="0" smtClean="0"/>
          </a:p>
          <a:p>
            <a:pPr marL="457200" indent="-457200">
              <a:buFont typeface="+mj-lt"/>
              <a:buAutoNum type="arabicPeriod"/>
            </a:pPr>
            <a:r>
              <a:rPr lang="id-ID" dirty="0" smtClean="0"/>
              <a:t>Menjadi perhatian masyarakat di lingkup regional dan nasional</a:t>
            </a:r>
            <a:endParaRPr lang="id-ID" dirty="0" smtClean="0"/>
          </a:p>
          <a:p>
            <a:pPr marL="457200" indent="-457200">
              <a:buFont typeface="+mj-lt"/>
              <a:buAutoNum type="arabicPeriod"/>
            </a:pPr>
            <a:r>
              <a:rPr lang="id-ID" dirty="0" smtClean="0"/>
              <a:t>Produk/ Jasa bersentuhan langsung dengan masyarakat</a:t>
            </a:r>
            <a:endParaRPr lang="id-ID" dirty="0" smtClean="0"/>
          </a:p>
          <a:p>
            <a:pPr marL="457200" indent="-457200">
              <a:buFont typeface="+mj-lt"/>
              <a:buAutoNum type="arabicPeriod"/>
            </a:pPr>
            <a:r>
              <a:rPr lang="id-ID" dirty="0" smtClean="0"/>
              <a:t>Produk orientasi eksport</a:t>
            </a:r>
            <a:endParaRPr lang="id-ID" dirty="0" smtClean="0"/>
          </a:p>
          <a:p>
            <a:pPr marL="457200" indent="-457200">
              <a:buFont typeface="+mj-lt"/>
              <a:buAutoNum type="arabicPeriod"/>
            </a:pPr>
            <a:r>
              <a:rPr lang="id-ID" dirty="0" smtClean="0"/>
              <a:t>Berlokasi di daerah yang beresiko terjadi pencemaran dan kerusakan lingkungan</a:t>
            </a:r>
            <a:endParaRPr lang="id-ID" dirty="0" smtClean="0"/>
          </a:p>
          <a:p>
            <a:pPr marL="457200" indent="-457200">
              <a:buFont typeface="+mj-lt"/>
              <a:buAutoNum type="arabicPeriod"/>
            </a:pPr>
            <a:r>
              <a:rPr lang="id-ID" dirty="0" smtClean="0"/>
              <a:t>Mengajukan secara sukarela</a:t>
            </a:r>
            <a:endParaRPr lang="id-ID" dirty="0" smtClean="0"/>
          </a:p>
          <a:p>
            <a:pPr marL="457200" indent="-457200">
              <a:buFont typeface="+mj-lt"/>
              <a:buAutoNum type="arabicPeriod"/>
            </a:pPr>
            <a:r>
              <a:rPr lang="id-ID" dirty="0" smtClean="0"/>
              <a:t>Usulan unit-unit terkait dan pemerintah Provinsi/ Kabupaten/ Kota</a:t>
            </a:r>
            <a:endParaRPr lang="id-ID" dirty="0"/>
          </a:p>
        </p:txBody>
      </p:sp>
      <p:sp>
        <p:nvSpPr>
          <p:cNvPr id="6" name="Slide Number Placeholder 5"/>
          <p:cNvSpPr>
            <a:spLocks noGrp="1"/>
          </p:cNvSpPr>
          <p:nvPr>
            <p:ph type="sldNum" sz="quarter" idx="12"/>
          </p:nvPr>
        </p:nvSpPr>
        <p:spPr/>
        <p:txBody>
          <a:bodyPr/>
          <a:lstStyle/>
          <a:p>
            <a:fld id="{0741890B-4359-4F18-BBBA-7182787978DF}" type="slidenum">
              <a:rPr lang="id-ID" smtClean="0"/>
            </a:fld>
            <a:endParaRPr lang="id-ID"/>
          </a:p>
        </p:txBody>
      </p:sp>
      <p:sp>
        <p:nvSpPr>
          <p:cNvPr id="7" name="Footer Placeholder 6"/>
          <p:cNvSpPr>
            <a:spLocks noGrp="1"/>
          </p:cNvSpPr>
          <p:nvPr>
            <p:ph type="ftr" sz="quarter" idx="11"/>
          </p:nvPr>
        </p:nvSpPr>
        <p:spPr/>
        <p:txBody>
          <a:bodyPr/>
          <a:lstStyle/>
          <a:p>
            <a:r>
              <a:rPr lang="id-ID" smtClean="0"/>
              <a:t>http://proper.menlhk.go.id</a:t>
            </a:r>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250825" y="3702050"/>
            <a:ext cx="8893175" cy="288925"/>
          </a:xfrm>
          <a:prstGeom prst="rect">
            <a:avLst/>
          </a:prstGeom>
          <a:solidFill>
            <a:srgbClr val="FFFF99">
              <a:alpha val="43137"/>
            </a:srgbClr>
          </a:solidFill>
          <a:ln w="9525">
            <a:noFill/>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id-ID" sz="1800" b="1" dirty="0">
                <a:solidFill>
                  <a:srgbClr val="0033CC"/>
                </a:solidFill>
                <a:cs typeface="Arial" panose="020B0604020202020204" pitchFamily="34" charset="0"/>
              </a:rPr>
              <a:t>BEYOND COMPLIANCE AREA</a:t>
            </a:r>
            <a:endParaRPr lang="en-US" altLang="id-ID" sz="1800" b="1" dirty="0">
              <a:solidFill>
                <a:srgbClr val="0033CC"/>
              </a:solidFill>
              <a:ea typeface="Arial" panose="020B0604020202020204" pitchFamily="34" charset="0"/>
            </a:endParaRPr>
          </a:p>
        </p:txBody>
      </p:sp>
      <p:sp>
        <p:nvSpPr>
          <p:cNvPr id="4099" name="Line 3"/>
          <p:cNvSpPr/>
          <p:nvPr/>
        </p:nvSpPr>
        <p:spPr>
          <a:xfrm>
            <a:off x="6659563" y="2428875"/>
            <a:ext cx="2339975" cy="0"/>
          </a:xfrm>
          <a:prstGeom prst="line">
            <a:avLst/>
          </a:prstGeom>
          <a:ln w="38100" cap="flat" cmpd="dbl">
            <a:solidFill>
              <a:srgbClr val="009900"/>
            </a:solidFill>
            <a:prstDash val="solid"/>
            <a:headEnd type="none" w="med" len="med"/>
            <a:tailEnd type="none" w="med" len="med"/>
          </a:ln>
        </p:spPr>
      </p:sp>
      <p:sp>
        <p:nvSpPr>
          <p:cNvPr id="4100" name="Line 4"/>
          <p:cNvSpPr/>
          <p:nvPr/>
        </p:nvSpPr>
        <p:spPr>
          <a:xfrm>
            <a:off x="6732588" y="3363913"/>
            <a:ext cx="2268537" cy="0"/>
          </a:xfrm>
          <a:prstGeom prst="line">
            <a:avLst/>
          </a:prstGeom>
          <a:ln w="38100" cap="flat" cmpd="dbl">
            <a:solidFill>
              <a:srgbClr val="0033CC"/>
            </a:solidFill>
            <a:prstDash val="solid"/>
            <a:headEnd type="none" w="med" len="med"/>
            <a:tailEnd type="none" w="med" len="med"/>
          </a:ln>
        </p:spPr>
      </p:sp>
      <p:sp>
        <p:nvSpPr>
          <p:cNvPr id="4101" name="Text Box 5"/>
          <p:cNvSpPr txBox="1"/>
          <p:nvPr/>
        </p:nvSpPr>
        <p:spPr>
          <a:xfrm>
            <a:off x="250825" y="6237288"/>
            <a:ext cx="8893175" cy="334962"/>
          </a:xfrm>
          <a:prstGeom prst="rect">
            <a:avLst/>
          </a:prstGeom>
          <a:solidFill>
            <a:srgbClr val="FFCCFF">
              <a:alpha val="43137"/>
            </a:srgbClr>
          </a:solidFill>
          <a:ln w="9525">
            <a:noFill/>
          </a:ln>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id-ID" sz="1600" b="1" dirty="0">
                <a:solidFill>
                  <a:srgbClr val="0033CC"/>
                </a:solidFill>
                <a:cs typeface="Arial" panose="020B0604020202020204" pitchFamily="34" charset="0"/>
              </a:rPr>
              <a:t>PENTAATAN TERHADAP PERATURAN LINGKUNGAN HIDUP</a:t>
            </a:r>
            <a:endParaRPr lang="en-US" altLang="id-ID" sz="1600" b="1" dirty="0">
              <a:solidFill>
                <a:srgbClr val="0033CC"/>
              </a:solidFill>
              <a:ea typeface="Arial" panose="020B0604020202020204" pitchFamily="34" charset="0"/>
            </a:endParaRPr>
          </a:p>
        </p:txBody>
      </p:sp>
      <p:sp>
        <p:nvSpPr>
          <p:cNvPr id="4102" name="AutoShape 6"/>
          <p:cNvSpPr/>
          <p:nvPr/>
        </p:nvSpPr>
        <p:spPr>
          <a:xfrm rot="-5400000">
            <a:off x="4787900" y="4797425"/>
            <a:ext cx="1800225" cy="647700"/>
          </a:xfrm>
          <a:custGeom>
            <a:avLst/>
            <a:gdLst>
              <a:gd name="txL" fmla="*/ 3375 w 21600"/>
              <a:gd name="txT" fmla="*/ 5400 h 21600"/>
              <a:gd name="txR" fmla="*/ 18900 w 21600"/>
              <a:gd name="txB" fmla="*/ 16200 h 21600"/>
            </a:gdLst>
            <a:ahLst/>
            <a:cxnLst>
              <a:cxn ang="0">
                <a:pos x="1350169" y="0"/>
              </a:cxn>
              <a:cxn ang="0">
                <a:pos x="1350169" y="161925"/>
              </a:cxn>
              <a:cxn ang="0">
                <a:pos x="281285" y="161925"/>
              </a:cxn>
              <a:cxn ang="0">
                <a:pos x="281285" y="485775"/>
              </a:cxn>
              <a:cxn ang="0">
                <a:pos x="1350169" y="485775"/>
              </a:cxn>
              <a:cxn ang="0">
                <a:pos x="1350169" y="647700"/>
              </a:cxn>
              <a:cxn ang="0">
                <a:pos x="1800225" y="323850"/>
              </a:cxn>
              <a:cxn ang="0">
                <a:pos x="1350169" y="0"/>
              </a:cxn>
              <a:cxn ang="0">
                <a:pos x="112514" y="161925"/>
              </a:cxn>
              <a:cxn ang="0">
                <a:pos x="112514" y="485775"/>
              </a:cxn>
              <a:cxn ang="0">
                <a:pos x="225028" y="485775"/>
              </a:cxn>
              <a:cxn ang="0">
                <a:pos x="225028" y="161925"/>
              </a:cxn>
              <a:cxn ang="0">
                <a:pos x="112514" y="161925"/>
              </a:cxn>
              <a:cxn ang="0">
                <a:pos x="0" y="161925"/>
              </a:cxn>
              <a:cxn ang="0">
                <a:pos x="0" y="485775"/>
              </a:cxn>
              <a:cxn ang="0">
                <a:pos x="56257" y="485775"/>
              </a:cxn>
              <a:cxn ang="0">
                <a:pos x="56257" y="161925"/>
              </a:cxn>
              <a:cxn ang="0">
                <a:pos x="0" y="161925"/>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alpha val="43921"/>
            </a:schemeClr>
          </a:solidFill>
          <a:ln w="9525">
            <a:noFill/>
          </a:ln>
        </p:spPr>
        <p:txBody>
          <a:bodyPr/>
          <a:p>
            <a:endParaRPr lang="en-US"/>
          </a:p>
        </p:txBody>
      </p:sp>
      <p:sp>
        <p:nvSpPr>
          <p:cNvPr id="4103" name="Text Box 8"/>
          <p:cNvSpPr txBox="1"/>
          <p:nvPr/>
        </p:nvSpPr>
        <p:spPr>
          <a:xfrm>
            <a:off x="7019925" y="4292600"/>
            <a:ext cx="1943100" cy="366713"/>
          </a:xfrm>
          <a:prstGeom prst="rect">
            <a:avLst/>
          </a:prstGeom>
          <a:solidFill>
            <a:srgbClr val="0000FF"/>
          </a:solid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id-ID" sz="1800" dirty="0">
                <a:solidFill>
                  <a:schemeClr val="bg1"/>
                </a:solidFill>
                <a:cs typeface="Arial" panose="020B0604020202020204" pitchFamily="34" charset="0"/>
              </a:rPr>
              <a:t>BIRU</a:t>
            </a:r>
            <a:endParaRPr lang="en-US" altLang="id-ID" sz="1800" dirty="0">
              <a:solidFill>
                <a:schemeClr val="bg1"/>
              </a:solidFill>
              <a:ea typeface="Arial" panose="020B0604020202020204" pitchFamily="34" charset="0"/>
            </a:endParaRPr>
          </a:p>
        </p:txBody>
      </p:sp>
      <p:sp>
        <p:nvSpPr>
          <p:cNvPr id="4104" name="Text Box 9"/>
          <p:cNvSpPr txBox="1"/>
          <p:nvPr/>
        </p:nvSpPr>
        <p:spPr>
          <a:xfrm>
            <a:off x="7019925" y="4940300"/>
            <a:ext cx="1943100" cy="366713"/>
          </a:xfrm>
          <a:prstGeom prst="rect">
            <a:avLst/>
          </a:prstGeom>
          <a:solidFill>
            <a:srgbClr val="FF0000"/>
          </a:solid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id-ID" sz="1800" dirty="0">
                <a:solidFill>
                  <a:schemeClr val="bg1"/>
                </a:solidFill>
                <a:cs typeface="Arial" panose="020B0604020202020204" pitchFamily="34" charset="0"/>
              </a:rPr>
              <a:t>MERAH</a:t>
            </a:r>
            <a:endParaRPr lang="en-US" altLang="id-ID" sz="1800" dirty="0">
              <a:solidFill>
                <a:schemeClr val="bg1"/>
              </a:solidFill>
              <a:ea typeface="Arial" panose="020B0604020202020204" pitchFamily="34" charset="0"/>
            </a:endParaRPr>
          </a:p>
        </p:txBody>
      </p:sp>
      <p:sp>
        <p:nvSpPr>
          <p:cNvPr id="4105" name="Text Box 10"/>
          <p:cNvSpPr txBox="1"/>
          <p:nvPr/>
        </p:nvSpPr>
        <p:spPr>
          <a:xfrm>
            <a:off x="7019925" y="5583238"/>
            <a:ext cx="1943100" cy="366712"/>
          </a:xfrm>
          <a:prstGeom prst="rect">
            <a:avLst/>
          </a:prstGeom>
          <a:solidFill>
            <a:schemeClr val="tx1"/>
          </a:solidFill>
          <a:ln w="9525" cap="flat" cmpd="sng">
            <a:solidFill>
              <a:schemeClr val="tx1"/>
            </a:solidFill>
            <a:prstDash val="solid"/>
            <a:miter/>
            <a:headEnd type="none" w="med" len="med"/>
            <a:tailEnd type="none" w="med" len="med"/>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id-ID" sz="1800" dirty="0">
                <a:solidFill>
                  <a:schemeClr val="bg1"/>
                </a:solidFill>
                <a:cs typeface="Arial" panose="020B0604020202020204" pitchFamily="34" charset="0"/>
              </a:rPr>
              <a:t>HITAM</a:t>
            </a:r>
            <a:endParaRPr lang="en-US" altLang="id-ID" sz="1800" dirty="0">
              <a:solidFill>
                <a:schemeClr val="bg1"/>
              </a:solidFill>
              <a:ea typeface="Arial" panose="020B0604020202020204" pitchFamily="34" charset="0"/>
            </a:endParaRPr>
          </a:p>
        </p:txBody>
      </p:sp>
      <p:sp>
        <p:nvSpPr>
          <p:cNvPr id="4106" name="Rectangle 11"/>
          <p:cNvSpPr/>
          <p:nvPr/>
        </p:nvSpPr>
        <p:spPr>
          <a:xfrm>
            <a:off x="250825" y="4300538"/>
            <a:ext cx="4392613" cy="1711325"/>
          </a:xfrm>
          <a:prstGeom prst="rect">
            <a:avLst/>
          </a:prstGeom>
          <a:solidFill>
            <a:schemeClr val="accent1">
              <a:alpha val="61176"/>
            </a:schemeClr>
          </a:solidFill>
          <a:ln w="38100" cap="flat" cmpd="dbl">
            <a:solidFill>
              <a:schemeClr val="tx1"/>
            </a:solidFill>
            <a:prstDash val="solid"/>
            <a:miter/>
            <a:headEnd type="none" w="med" len="med"/>
            <a:tailEnd type="none" w="med" len="med"/>
          </a:ln>
        </p:spPr>
        <p:txBody>
          <a:bodyPr wrap="none" tIns="0" bIns="0"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1" indent="0" eaLnBrk="1" hangingPunct="1">
              <a:spcBef>
                <a:spcPct val="0"/>
              </a:spcBef>
              <a:buNone/>
            </a:pPr>
            <a:r>
              <a:rPr lang="id-ID" altLang="en-US" sz="1600" b="1" dirty="0">
                <a:cs typeface="Arial" panose="020B0604020202020204" pitchFamily="34" charset="0"/>
              </a:rPr>
              <a:t>Penilaian Kerusakan Lahan</a:t>
            </a:r>
            <a:endParaRPr lang="id-ID" altLang="en-US" sz="1600" b="1" dirty="0">
              <a:cs typeface="Arial" panose="020B0604020202020204" pitchFamily="34" charset="0"/>
            </a:endParaRPr>
          </a:p>
          <a:p>
            <a:pPr marL="457200" lvl="1" indent="0" eaLnBrk="1" hangingPunct="1">
              <a:spcBef>
                <a:spcPct val="0"/>
              </a:spcBef>
              <a:buNone/>
            </a:pPr>
            <a:r>
              <a:rPr lang="id-ID" altLang="en-US" sz="1600" b="1" dirty="0">
                <a:cs typeface="Arial" panose="020B0604020202020204" pitchFamily="34" charset="0"/>
              </a:rPr>
              <a:t>Pengendalian Pencemaran Laut</a:t>
            </a:r>
            <a:endParaRPr lang="en-US" altLang="id-ID" sz="1600" b="1" dirty="0">
              <a:cs typeface="Arial" panose="020B0604020202020204" pitchFamily="34" charset="0"/>
            </a:endParaRPr>
          </a:p>
          <a:p>
            <a:pPr marL="457200" lvl="1" indent="0" eaLnBrk="1" hangingPunct="1">
              <a:spcBef>
                <a:spcPct val="0"/>
              </a:spcBef>
              <a:buNone/>
            </a:pPr>
            <a:r>
              <a:rPr lang="id-ID" altLang="en-US" sz="1600" b="1" dirty="0">
                <a:cs typeface="Arial" panose="020B0604020202020204" pitchFamily="34" charset="0"/>
              </a:rPr>
              <a:t>Pengelolaan Limbah B3</a:t>
            </a:r>
            <a:endParaRPr lang="en-US" altLang="id-ID" sz="1600" b="1" dirty="0">
              <a:cs typeface="Arial" panose="020B0604020202020204" pitchFamily="34" charset="0"/>
            </a:endParaRPr>
          </a:p>
          <a:p>
            <a:pPr marL="457200" lvl="1" indent="0" eaLnBrk="1" hangingPunct="1">
              <a:spcBef>
                <a:spcPct val="0"/>
              </a:spcBef>
              <a:buNone/>
            </a:pPr>
            <a:r>
              <a:rPr lang="id-ID" altLang="en-US" sz="1600" b="1" dirty="0">
                <a:cs typeface="Arial" panose="020B0604020202020204" pitchFamily="34" charset="0"/>
              </a:rPr>
              <a:t>Pengendalian Pencemaran Udara</a:t>
            </a:r>
            <a:endParaRPr lang="en-US" altLang="id-ID" sz="1600" b="1" dirty="0">
              <a:cs typeface="Arial" panose="020B0604020202020204" pitchFamily="34" charset="0"/>
            </a:endParaRPr>
          </a:p>
          <a:p>
            <a:pPr marL="449580" lvl="0" indent="0" eaLnBrk="1" hangingPunct="1">
              <a:spcBef>
                <a:spcPct val="0"/>
              </a:spcBef>
              <a:buNone/>
            </a:pPr>
            <a:r>
              <a:rPr lang="id-ID" altLang="en-US" sz="1600" b="1" dirty="0">
                <a:cs typeface="Arial" panose="020B0604020202020204" pitchFamily="34" charset="0"/>
              </a:rPr>
              <a:t>Pengendalian Pencemaran Air</a:t>
            </a:r>
            <a:endParaRPr lang="en-US" altLang="id-ID" sz="1600" b="1" dirty="0">
              <a:cs typeface="Arial" panose="020B0604020202020204" pitchFamily="34" charset="0"/>
            </a:endParaRPr>
          </a:p>
          <a:p>
            <a:pPr marL="449580" lvl="0" indent="0" eaLnBrk="1" hangingPunct="1">
              <a:spcBef>
                <a:spcPct val="0"/>
              </a:spcBef>
              <a:buNone/>
            </a:pPr>
            <a:r>
              <a:rPr lang="id-ID" altLang="en-US" sz="1600" b="1" dirty="0">
                <a:cs typeface="Arial" panose="020B0604020202020204" pitchFamily="34" charset="0"/>
              </a:rPr>
              <a:t>Pelaksanaan AMDAL</a:t>
            </a:r>
            <a:endParaRPr lang="en-US" altLang="id-ID" sz="1600" b="1" dirty="0">
              <a:ea typeface="Arial" panose="020B0604020202020204" pitchFamily="34" charset="0"/>
            </a:endParaRPr>
          </a:p>
        </p:txBody>
      </p:sp>
      <p:sp>
        <p:nvSpPr>
          <p:cNvPr id="4107" name="Text Box 12"/>
          <p:cNvSpPr txBox="1">
            <a:spLocks noChangeArrowheads="1"/>
          </p:cNvSpPr>
          <p:nvPr/>
        </p:nvSpPr>
        <p:spPr bwMode="auto">
          <a:xfrm>
            <a:off x="4645025" y="5640388"/>
            <a:ext cx="2087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id-ID" sz="1600" b="1" i="0" u="none" strike="noStrike" kern="1200" cap="none" spc="0" normalizeH="0" baseline="0" noProof="0" smtClean="0">
                <a:ln>
                  <a:noFill/>
                </a:ln>
                <a:solidFill>
                  <a:srgbClr val="0033CC"/>
                </a:solidFill>
                <a:effectLst>
                  <a:outerShdw blurRad="38100" dist="38100" dir="2700000" algn="tl">
                    <a:srgbClr val="C0C0C0"/>
                  </a:outerShdw>
                </a:effectLst>
                <a:uLnTx/>
                <a:uFillTx/>
                <a:latin typeface="Calibri" panose="020F0502020204030204" pitchFamily="34" charset="0"/>
                <a:ea typeface="+mn-ea"/>
                <a:cs typeface="Arial" panose="020B0604020202020204" pitchFamily="34" charset="0"/>
              </a:rPr>
              <a:t>TIDAK ADA UPAYA</a:t>
            </a:r>
            <a:endParaRPr kumimoji="0" lang="en-US" altLang="id-ID" sz="1600" b="1" i="0" u="none" strike="noStrike" kern="1200" cap="none" spc="0" normalizeH="0" baseline="0" noProof="0" smtClean="0">
              <a:ln>
                <a:noFill/>
              </a:ln>
              <a:solidFill>
                <a:srgbClr val="0033CC"/>
              </a:solidFill>
              <a:effectLst>
                <a:outerShdw blurRad="38100" dist="38100" dir="2700000" algn="tl">
                  <a:srgbClr val="C0C0C0"/>
                </a:outerShdw>
              </a:effectLst>
              <a:uLnTx/>
              <a:uFillTx/>
              <a:latin typeface="Calibri" panose="020F0502020204030204" pitchFamily="34" charset="0"/>
              <a:ea typeface="+mn-ea"/>
              <a:cs typeface="Arial" panose="020B0604020202020204" pitchFamily="34" charset="0"/>
            </a:endParaRPr>
          </a:p>
        </p:txBody>
      </p:sp>
      <p:sp>
        <p:nvSpPr>
          <p:cNvPr id="4108" name="Text Box 13"/>
          <p:cNvSpPr txBox="1">
            <a:spLocks noChangeArrowheads="1"/>
          </p:cNvSpPr>
          <p:nvPr/>
        </p:nvSpPr>
        <p:spPr bwMode="auto">
          <a:xfrm>
            <a:off x="4787900" y="4995863"/>
            <a:ext cx="1798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id-ID" sz="1600" b="1" i="0" u="none" strike="noStrike" kern="1200" cap="none" spc="0" normalizeH="0" baseline="0" noProof="0" smtClean="0">
                <a:ln>
                  <a:noFill/>
                </a:ln>
                <a:solidFill>
                  <a:srgbClr val="0033CC"/>
                </a:solidFill>
                <a:effectLst>
                  <a:outerShdw blurRad="38100" dist="38100" dir="2700000" algn="tl">
                    <a:srgbClr val="C0C0C0"/>
                  </a:outerShdw>
                </a:effectLst>
                <a:uLnTx/>
                <a:uFillTx/>
                <a:latin typeface="Calibri" panose="020F0502020204030204" pitchFamily="34" charset="0"/>
                <a:ea typeface="+mn-ea"/>
                <a:cs typeface="Arial" panose="020B0604020202020204" pitchFamily="34" charset="0"/>
              </a:rPr>
              <a:t>TIDAK TAAT</a:t>
            </a:r>
            <a:endParaRPr kumimoji="0" lang="en-US" altLang="id-ID" sz="1600" b="1" i="0" u="none" strike="noStrike" kern="1200" cap="none" spc="0" normalizeH="0" baseline="0" noProof="0" smtClean="0">
              <a:ln>
                <a:noFill/>
              </a:ln>
              <a:solidFill>
                <a:srgbClr val="0033CC"/>
              </a:solidFill>
              <a:effectLst>
                <a:outerShdw blurRad="38100" dist="38100" dir="2700000" algn="tl">
                  <a:srgbClr val="C0C0C0"/>
                </a:outerShdw>
              </a:effectLst>
              <a:uLnTx/>
              <a:uFillTx/>
              <a:latin typeface="Calibri" panose="020F0502020204030204" pitchFamily="34" charset="0"/>
              <a:ea typeface="+mn-ea"/>
              <a:cs typeface="Arial" panose="020B0604020202020204" pitchFamily="34" charset="0"/>
            </a:endParaRPr>
          </a:p>
        </p:txBody>
      </p:sp>
      <p:sp>
        <p:nvSpPr>
          <p:cNvPr id="4109" name="Text Box 14"/>
          <p:cNvSpPr txBox="1">
            <a:spLocks noChangeArrowheads="1"/>
          </p:cNvSpPr>
          <p:nvPr/>
        </p:nvSpPr>
        <p:spPr bwMode="auto">
          <a:xfrm>
            <a:off x="4714875" y="4365625"/>
            <a:ext cx="1865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id-ID" sz="1600" b="1" i="0" u="none" strike="noStrike" kern="1200" cap="none" spc="0" normalizeH="0" baseline="0" noProof="0" smtClean="0">
                <a:ln>
                  <a:noFill/>
                </a:ln>
                <a:solidFill>
                  <a:srgbClr val="0033CC"/>
                </a:solidFill>
                <a:effectLst>
                  <a:outerShdw blurRad="38100" dist="38100" dir="2700000" algn="tl">
                    <a:srgbClr val="C0C0C0"/>
                  </a:outerShdw>
                </a:effectLst>
                <a:uLnTx/>
                <a:uFillTx/>
                <a:latin typeface="Calibri" panose="020F0502020204030204" pitchFamily="34" charset="0"/>
                <a:ea typeface="+mn-ea"/>
                <a:cs typeface="Arial" panose="020B0604020202020204" pitchFamily="34" charset="0"/>
              </a:rPr>
              <a:t>TAAT</a:t>
            </a:r>
            <a:endParaRPr kumimoji="0" lang="en-US" altLang="id-ID" sz="1600" b="1" i="0" u="none" strike="noStrike" kern="1200" cap="none" spc="0" normalizeH="0" baseline="0" noProof="0" smtClean="0">
              <a:ln>
                <a:noFill/>
              </a:ln>
              <a:solidFill>
                <a:srgbClr val="0033CC"/>
              </a:solidFill>
              <a:effectLst>
                <a:outerShdw blurRad="38100" dist="38100" dir="2700000" algn="tl">
                  <a:srgbClr val="C0C0C0"/>
                </a:outerShdw>
              </a:effectLst>
              <a:uLnTx/>
              <a:uFillTx/>
              <a:latin typeface="Calibri" panose="020F0502020204030204" pitchFamily="34" charset="0"/>
              <a:ea typeface="+mn-ea"/>
              <a:cs typeface="Arial" panose="020B0604020202020204" pitchFamily="34" charset="0"/>
            </a:endParaRPr>
          </a:p>
        </p:txBody>
      </p:sp>
      <p:sp>
        <p:nvSpPr>
          <p:cNvPr id="4110" name="Line 15"/>
          <p:cNvSpPr/>
          <p:nvPr/>
        </p:nvSpPr>
        <p:spPr>
          <a:xfrm>
            <a:off x="6804025" y="4508500"/>
            <a:ext cx="215900" cy="0"/>
          </a:xfrm>
          <a:prstGeom prst="line">
            <a:avLst/>
          </a:prstGeom>
          <a:ln w="76200" cap="flat" cmpd="sng">
            <a:solidFill>
              <a:schemeClr val="tx1"/>
            </a:solidFill>
            <a:prstDash val="solid"/>
            <a:headEnd type="none" w="med" len="med"/>
            <a:tailEnd type="triangle" w="med" len="med"/>
          </a:ln>
        </p:spPr>
      </p:sp>
      <p:sp>
        <p:nvSpPr>
          <p:cNvPr id="4111" name="Line 16"/>
          <p:cNvSpPr/>
          <p:nvPr/>
        </p:nvSpPr>
        <p:spPr>
          <a:xfrm>
            <a:off x="6804025" y="5157788"/>
            <a:ext cx="214313" cy="0"/>
          </a:xfrm>
          <a:prstGeom prst="line">
            <a:avLst/>
          </a:prstGeom>
          <a:ln w="76200" cap="flat" cmpd="sng">
            <a:solidFill>
              <a:schemeClr val="tx1"/>
            </a:solidFill>
            <a:prstDash val="solid"/>
            <a:headEnd type="none" w="med" len="med"/>
            <a:tailEnd type="triangle" w="med" len="med"/>
          </a:ln>
        </p:spPr>
      </p:sp>
      <p:sp>
        <p:nvSpPr>
          <p:cNvPr id="4112" name="Line 17"/>
          <p:cNvSpPr/>
          <p:nvPr/>
        </p:nvSpPr>
        <p:spPr>
          <a:xfrm>
            <a:off x="6804025" y="5805488"/>
            <a:ext cx="214313" cy="0"/>
          </a:xfrm>
          <a:prstGeom prst="line">
            <a:avLst/>
          </a:prstGeom>
          <a:ln w="76200" cap="flat" cmpd="sng">
            <a:solidFill>
              <a:schemeClr val="tx1"/>
            </a:solidFill>
            <a:prstDash val="solid"/>
            <a:headEnd type="none" w="med" len="med"/>
            <a:tailEnd type="triangle" w="med" len="med"/>
          </a:ln>
        </p:spPr>
      </p:sp>
      <p:sp>
        <p:nvSpPr>
          <p:cNvPr id="4113" name="Line 18"/>
          <p:cNvSpPr/>
          <p:nvPr/>
        </p:nvSpPr>
        <p:spPr>
          <a:xfrm>
            <a:off x="250825" y="4076700"/>
            <a:ext cx="8642350" cy="0"/>
          </a:xfrm>
          <a:prstGeom prst="line">
            <a:avLst/>
          </a:prstGeom>
          <a:ln w="76200" cap="flat" cmpd="tri">
            <a:solidFill>
              <a:schemeClr val="tx1"/>
            </a:solidFill>
            <a:prstDash val="solid"/>
            <a:headEnd type="none" w="med" len="med"/>
            <a:tailEnd type="none" w="med" len="med"/>
          </a:ln>
        </p:spPr>
      </p:sp>
      <p:sp>
        <p:nvSpPr>
          <p:cNvPr id="4114" name="Text Box 25"/>
          <p:cNvSpPr txBox="1"/>
          <p:nvPr/>
        </p:nvSpPr>
        <p:spPr>
          <a:xfrm>
            <a:off x="7019925" y="1557338"/>
            <a:ext cx="1943100" cy="366712"/>
          </a:xfrm>
          <a:prstGeom prst="rect">
            <a:avLst/>
          </a:prstGeom>
          <a:solidFill>
            <a:srgbClr val="FFFF00"/>
          </a:solid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id-ID" sz="1800" dirty="0">
                <a:solidFill>
                  <a:srgbClr val="0033CC"/>
                </a:solidFill>
                <a:cs typeface="Arial" panose="020B0604020202020204" pitchFamily="34" charset="0"/>
              </a:rPr>
              <a:t>EMAS</a:t>
            </a:r>
            <a:endParaRPr lang="en-US" altLang="id-ID" sz="1800" dirty="0">
              <a:solidFill>
                <a:srgbClr val="0033CC"/>
              </a:solidFill>
              <a:ea typeface="Arial" panose="020B0604020202020204" pitchFamily="34" charset="0"/>
            </a:endParaRPr>
          </a:p>
        </p:txBody>
      </p:sp>
      <p:sp>
        <p:nvSpPr>
          <p:cNvPr id="4115" name="Text Box 26"/>
          <p:cNvSpPr txBox="1"/>
          <p:nvPr/>
        </p:nvSpPr>
        <p:spPr>
          <a:xfrm>
            <a:off x="7019925" y="2500313"/>
            <a:ext cx="1943100" cy="366712"/>
          </a:xfrm>
          <a:prstGeom prst="rect">
            <a:avLst/>
          </a:prstGeom>
          <a:solidFill>
            <a:srgbClr val="339966"/>
          </a:solid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id-ID" sz="1800" dirty="0">
                <a:solidFill>
                  <a:schemeClr val="bg1"/>
                </a:solidFill>
                <a:cs typeface="Arial" panose="020B0604020202020204" pitchFamily="34" charset="0"/>
              </a:rPr>
              <a:t>HIJAU</a:t>
            </a:r>
            <a:endParaRPr lang="en-US" altLang="id-ID" sz="1800" dirty="0">
              <a:solidFill>
                <a:schemeClr val="bg1"/>
              </a:solidFill>
              <a:ea typeface="Arial" panose="020B0604020202020204" pitchFamily="34" charset="0"/>
            </a:endParaRPr>
          </a:p>
        </p:txBody>
      </p:sp>
      <p:sp>
        <p:nvSpPr>
          <p:cNvPr id="4116" name="AutoShape 27"/>
          <p:cNvSpPr/>
          <p:nvPr/>
        </p:nvSpPr>
        <p:spPr>
          <a:xfrm>
            <a:off x="123825" y="1052513"/>
            <a:ext cx="661988" cy="2189162"/>
          </a:xfrm>
          <a:prstGeom prst="upArrow">
            <a:avLst>
              <a:gd name="adj1" fmla="val 50000"/>
              <a:gd name="adj2" fmla="val 51747"/>
            </a:avLst>
          </a:prstGeom>
          <a:solidFill>
            <a:srgbClr val="FFCCFF"/>
          </a:solid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id-ID" altLang="en-US" sz="1400" b="1" dirty="0">
                <a:cs typeface="Arial" panose="020B0604020202020204" pitchFamily="34" charset="0"/>
              </a:rPr>
              <a:t>SUB</a:t>
            </a:r>
            <a:endParaRPr lang="id-ID" altLang="en-US" sz="1400" b="1" dirty="0">
              <a:cs typeface="Arial" panose="020B0604020202020204" pitchFamily="34" charset="0"/>
            </a:endParaRPr>
          </a:p>
          <a:p>
            <a:pPr marL="0" lvl="0" indent="0" eaLnBrk="1" hangingPunct="1">
              <a:spcBef>
                <a:spcPct val="0"/>
              </a:spcBef>
              <a:buNone/>
            </a:pPr>
            <a:endParaRPr lang="id-ID" altLang="en-US" sz="1400" b="1" dirty="0">
              <a:cs typeface="Arial" panose="020B0604020202020204" pitchFamily="34" charset="0"/>
            </a:endParaRPr>
          </a:p>
          <a:p>
            <a:pPr marL="0" lvl="0" indent="0" eaLnBrk="1" hangingPunct="1">
              <a:spcBef>
                <a:spcPct val="0"/>
              </a:spcBef>
              <a:buNone/>
            </a:pPr>
            <a:r>
              <a:rPr lang="en-US" altLang="id-ID" sz="1400" b="1" dirty="0">
                <a:cs typeface="Arial" panose="020B0604020202020204" pitchFamily="34" charset="0"/>
              </a:rPr>
              <a:t>N I L A I</a:t>
            </a:r>
            <a:endParaRPr lang="en-US" altLang="id-ID" sz="1400" b="1" dirty="0">
              <a:ea typeface="Arial" panose="020B0604020202020204" pitchFamily="34" charset="0"/>
            </a:endParaRPr>
          </a:p>
        </p:txBody>
      </p:sp>
      <p:sp>
        <p:nvSpPr>
          <p:cNvPr id="4117" name="AutoShape 29"/>
          <p:cNvSpPr/>
          <p:nvPr/>
        </p:nvSpPr>
        <p:spPr>
          <a:xfrm>
            <a:off x="6243638" y="1700213"/>
            <a:ext cx="344487" cy="1477962"/>
          </a:xfrm>
          <a:prstGeom prst="flowChartProcess">
            <a:avLst/>
          </a:prstGeom>
          <a:solidFill>
            <a:srgbClr val="FFCCFF"/>
          </a:solid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id-ID" sz="1800" b="1" dirty="0">
                <a:cs typeface="Arial" panose="020B0604020202020204" pitchFamily="34" charset="0"/>
              </a:rPr>
              <a:t>NI L A I</a:t>
            </a:r>
            <a:endParaRPr lang="en-US" altLang="id-ID" sz="1800" b="1" dirty="0">
              <a:ea typeface="Arial" panose="020B0604020202020204" pitchFamily="34" charset="0"/>
            </a:endParaRPr>
          </a:p>
        </p:txBody>
      </p:sp>
      <p:sp>
        <p:nvSpPr>
          <p:cNvPr id="4118" name="Text Box 33"/>
          <p:cNvSpPr txBox="1"/>
          <p:nvPr/>
        </p:nvSpPr>
        <p:spPr>
          <a:xfrm>
            <a:off x="7415213" y="2154238"/>
            <a:ext cx="1189037" cy="274637"/>
          </a:xfrm>
          <a:prstGeom prst="rect">
            <a:avLst/>
          </a:prstGeom>
          <a:noFill/>
          <a:ln w="9525">
            <a:noFill/>
          </a:ln>
        </p:spPr>
        <p:txBody>
          <a:bodyPr wrap="non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id-ID" sz="1200" dirty="0">
                <a:cs typeface="Arial" panose="020B0604020202020204" pitchFamily="34" charset="0"/>
              </a:rPr>
              <a:t>Passing Grade</a:t>
            </a:r>
            <a:endParaRPr lang="en-US" altLang="id-ID" sz="1200" dirty="0">
              <a:ea typeface="Arial" panose="020B0604020202020204" pitchFamily="34" charset="0"/>
            </a:endParaRPr>
          </a:p>
        </p:txBody>
      </p:sp>
      <p:sp>
        <p:nvSpPr>
          <p:cNvPr id="4119" name="Line 34"/>
          <p:cNvSpPr/>
          <p:nvPr/>
        </p:nvSpPr>
        <p:spPr>
          <a:xfrm flipV="1">
            <a:off x="8027988" y="1990725"/>
            <a:ext cx="0" cy="142875"/>
          </a:xfrm>
          <a:prstGeom prst="line">
            <a:avLst/>
          </a:prstGeom>
          <a:ln w="76200" cap="flat" cmpd="sng">
            <a:solidFill>
              <a:schemeClr val="tx1"/>
            </a:solidFill>
            <a:prstDash val="solid"/>
            <a:headEnd type="none" w="med" len="med"/>
            <a:tailEnd type="triangle" w="med" len="med"/>
          </a:ln>
        </p:spPr>
      </p:sp>
      <p:sp>
        <p:nvSpPr>
          <p:cNvPr id="4120" name="Line 35"/>
          <p:cNvSpPr/>
          <p:nvPr/>
        </p:nvSpPr>
        <p:spPr>
          <a:xfrm flipV="1">
            <a:off x="8027988" y="2933700"/>
            <a:ext cx="0" cy="142875"/>
          </a:xfrm>
          <a:prstGeom prst="line">
            <a:avLst/>
          </a:prstGeom>
          <a:ln w="76200" cap="flat" cmpd="sng">
            <a:solidFill>
              <a:schemeClr val="tx1"/>
            </a:solidFill>
            <a:prstDash val="solid"/>
            <a:headEnd type="none" w="med" len="med"/>
            <a:tailEnd type="triangle" w="med" len="med"/>
          </a:ln>
        </p:spPr>
      </p:sp>
      <p:sp>
        <p:nvSpPr>
          <p:cNvPr id="4121" name="Text Box 36"/>
          <p:cNvSpPr txBox="1"/>
          <p:nvPr/>
        </p:nvSpPr>
        <p:spPr>
          <a:xfrm>
            <a:off x="7380288" y="3076575"/>
            <a:ext cx="1189037" cy="274638"/>
          </a:xfrm>
          <a:prstGeom prst="rect">
            <a:avLst/>
          </a:prstGeom>
          <a:noFill/>
          <a:ln w="9525">
            <a:noFill/>
          </a:ln>
        </p:spPr>
        <p:txBody>
          <a:bodyPr wrap="non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id-ID" sz="1200" dirty="0">
                <a:cs typeface="Arial" panose="020B0604020202020204" pitchFamily="34" charset="0"/>
              </a:rPr>
              <a:t>Passing Grade</a:t>
            </a:r>
            <a:endParaRPr lang="en-US" altLang="id-ID" sz="1200" dirty="0">
              <a:ea typeface="Arial" panose="020B0604020202020204" pitchFamily="34" charset="0"/>
            </a:endParaRPr>
          </a:p>
        </p:txBody>
      </p:sp>
      <p:sp>
        <p:nvSpPr>
          <p:cNvPr id="4122" name="Line 37"/>
          <p:cNvSpPr/>
          <p:nvPr/>
        </p:nvSpPr>
        <p:spPr>
          <a:xfrm>
            <a:off x="7956550" y="3573463"/>
            <a:ext cx="0" cy="647700"/>
          </a:xfrm>
          <a:prstGeom prst="line">
            <a:avLst/>
          </a:prstGeom>
          <a:ln w="38100" cap="flat" cmpd="sng">
            <a:solidFill>
              <a:schemeClr val="tx1"/>
            </a:solidFill>
            <a:prstDash val="sysDot"/>
            <a:headEnd type="none" w="med" len="med"/>
            <a:tailEnd type="triangle" w="med" len="med"/>
          </a:ln>
        </p:spPr>
      </p:sp>
      <p:sp>
        <p:nvSpPr>
          <p:cNvPr id="4123" name="Text Box 39"/>
          <p:cNvSpPr txBox="1"/>
          <p:nvPr/>
        </p:nvSpPr>
        <p:spPr>
          <a:xfrm>
            <a:off x="323850" y="620713"/>
            <a:ext cx="431800" cy="366712"/>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en-US" altLang="id-ID" sz="1800" b="1" dirty="0">
                <a:solidFill>
                  <a:srgbClr val="FF3300"/>
                </a:solidFill>
                <a:cs typeface="Arial" panose="020B0604020202020204" pitchFamily="34" charset="0"/>
              </a:rPr>
              <a:t>X</a:t>
            </a:r>
            <a:endParaRPr lang="en-US" altLang="id-ID" sz="1800" b="1" dirty="0">
              <a:solidFill>
                <a:srgbClr val="FF3300"/>
              </a:solidFill>
              <a:ea typeface="Arial" panose="020B0604020202020204" pitchFamily="34" charset="0"/>
            </a:endParaRPr>
          </a:p>
        </p:txBody>
      </p:sp>
      <p:sp>
        <p:nvSpPr>
          <p:cNvPr id="4124" name="Text Box 40"/>
          <p:cNvSpPr txBox="1"/>
          <p:nvPr/>
        </p:nvSpPr>
        <p:spPr>
          <a:xfrm>
            <a:off x="6300788" y="1196975"/>
            <a:ext cx="431800" cy="3667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en-US" altLang="id-ID" sz="1800" b="1" dirty="0">
                <a:solidFill>
                  <a:srgbClr val="FF3300"/>
                </a:solidFill>
                <a:cs typeface="Arial" panose="020B0604020202020204" pitchFamily="34" charset="0"/>
              </a:rPr>
              <a:t>=</a:t>
            </a:r>
            <a:endParaRPr lang="en-US" altLang="id-ID" sz="1800" b="1" dirty="0">
              <a:solidFill>
                <a:srgbClr val="FF3300"/>
              </a:solidFill>
              <a:ea typeface="Arial" panose="020B0604020202020204" pitchFamily="34" charset="0"/>
            </a:endParaRPr>
          </a:p>
        </p:txBody>
      </p:sp>
      <p:pic>
        <p:nvPicPr>
          <p:cNvPr id="4125" name="TextBox 41"/>
          <p:cNvPicPr/>
          <p:nvPr/>
        </p:nvPicPr>
        <p:blipFill>
          <a:blip r:embed="rId1"/>
          <a:stretch>
            <a:fillRect/>
          </a:stretch>
        </p:blipFill>
        <p:spPr>
          <a:xfrm>
            <a:off x="1427163" y="1090613"/>
            <a:ext cx="730250" cy="2268537"/>
          </a:xfrm>
          <a:prstGeom prst="rect">
            <a:avLst/>
          </a:prstGeom>
          <a:noFill/>
          <a:ln w="9525">
            <a:noFill/>
          </a:ln>
        </p:spPr>
      </p:pic>
      <p:pic>
        <p:nvPicPr>
          <p:cNvPr id="4126" name="TextBox 42"/>
          <p:cNvPicPr/>
          <p:nvPr/>
        </p:nvPicPr>
        <p:blipFill>
          <a:blip r:embed="rId2"/>
          <a:stretch>
            <a:fillRect/>
          </a:stretch>
        </p:blipFill>
        <p:spPr>
          <a:xfrm>
            <a:off x="749300" y="1090613"/>
            <a:ext cx="731838" cy="2268537"/>
          </a:xfrm>
          <a:prstGeom prst="rect">
            <a:avLst/>
          </a:prstGeom>
          <a:noFill/>
          <a:ln w="9525">
            <a:noFill/>
          </a:ln>
        </p:spPr>
      </p:pic>
      <p:pic>
        <p:nvPicPr>
          <p:cNvPr id="4127" name="TextBox 43"/>
          <p:cNvPicPr/>
          <p:nvPr/>
        </p:nvPicPr>
        <p:blipFill>
          <a:blip r:embed="rId3"/>
          <a:stretch>
            <a:fillRect/>
          </a:stretch>
        </p:blipFill>
        <p:spPr>
          <a:xfrm>
            <a:off x="2097088" y="1090613"/>
            <a:ext cx="731837" cy="2268537"/>
          </a:xfrm>
          <a:prstGeom prst="rect">
            <a:avLst/>
          </a:prstGeom>
          <a:noFill/>
          <a:ln w="9525">
            <a:noFill/>
          </a:ln>
        </p:spPr>
      </p:pic>
      <p:pic>
        <p:nvPicPr>
          <p:cNvPr id="4128" name="TextBox 45"/>
          <p:cNvPicPr/>
          <p:nvPr/>
        </p:nvPicPr>
        <p:blipFill>
          <a:blip r:embed="rId4"/>
          <a:stretch>
            <a:fillRect/>
          </a:stretch>
        </p:blipFill>
        <p:spPr>
          <a:xfrm>
            <a:off x="2767013" y="1090613"/>
            <a:ext cx="731837" cy="2268537"/>
          </a:xfrm>
          <a:prstGeom prst="rect">
            <a:avLst/>
          </a:prstGeom>
          <a:noFill/>
          <a:ln w="9525">
            <a:noFill/>
          </a:ln>
        </p:spPr>
      </p:pic>
      <p:pic>
        <p:nvPicPr>
          <p:cNvPr id="4129" name="TextBox 46"/>
          <p:cNvPicPr/>
          <p:nvPr/>
        </p:nvPicPr>
        <p:blipFill>
          <a:blip r:embed="rId5"/>
          <a:stretch>
            <a:fillRect/>
          </a:stretch>
        </p:blipFill>
        <p:spPr>
          <a:xfrm>
            <a:off x="3432175" y="1090613"/>
            <a:ext cx="725488" cy="2268537"/>
          </a:xfrm>
          <a:prstGeom prst="rect">
            <a:avLst/>
          </a:prstGeom>
          <a:noFill/>
          <a:ln w="9525">
            <a:noFill/>
          </a:ln>
        </p:spPr>
      </p:pic>
      <p:pic>
        <p:nvPicPr>
          <p:cNvPr id="4130" name="TextBox 47"/>
          <p:cNvPicPr/>
          <p:nvPr/>
        </p:nvPicPr>
        <p:blipFill>
          <a:blip r:embed="rId6"/>
          <a:stretch>
            <a:fillRect/>
          </a:stretch>
        </p:blipFill>
        <p:spPr>
          <a:xfrm>
            <a:off x="4084638" y="1090613"/>
            <a:ext cx="731837" cy="2268537"/>
          </a:xfrm>
          <a:prstGeom prst="rect">
            <a:avLst/>
          </a:prstGeom>
          <a:noFill/>
          <a:ln w="9525">
            <a:noFill/>
          </a:ln>
        </p:spPr>
      </p:pic>
      <p:pic>
        <p:nvPicPr>
          <p:cNvPr id="4131" name="TextBox 48"/>
          <p:cNvPicPr/>
          <p:nvPr/>
        </p:nvPicPr>
        <p:blipFill>
          <a:blip r:embed="rId7"/>
          <a:stretch>
            <a:fillRect/>
          </a:stretch>
        </p:blipFill>
        <p:spPr>
          <a:xfrm>
            <a:off x="4748213" y="1090613"/>
            <a:ext cx="731837" cy="2268537"/>
          </a:xfrm>
          <a:prstGeom prst="rect">
            <a:avLst/>
          </a:prstGeom>
          <a:noFill/>
          <a:ln w="9525">
            <a:noFill/>
          </a:ln>
        </p:spPr>
      </p:pic>
      <p:pic>
        <p:nvPicPr>
          <p:cNvPr id="4132" name="TextBox 49"/>
          <p:cNvPicPr/>
          <p:nvPr/>
        </p:nvPicPr>
        <p:blipFill>
          <a:blip r:embed="rId8"/>
          <a:stretch>
            <a:fillRect/>
          </a:stretch>
        </p:blipFill>
        <p:spPr>
          <a:xfrm>
            <a:off x="5407025" y="1090613"/>
            <a:ext cx="731838" cy="2268537"/>
          </a:xfrm>
          <a:prstGeom prst="rect">
            <a:avLst/>
          </a:prstGeom>
          <a:noFill/>
          <a:ln w="9525">
            <a:noFill/>
          </a:ln>
        </p:spPr>
      </p:pic>
      <p:sp>
        <p:nvSpPr>
          <p:cNvPr id="4133" name="Isosceles Triangle 39"/>
          <p:cNvSpPr/>
          <p:nvPr/>
        </p:nvSpPr>
        <p:spPr>
          <a:xfrm>
            <a:off x="468313" y="620713"/>
            <a:ext cx="5903912" cy="431800"/>
          </a:xfrm>
          <a:prstGeom prst="triangle">
            <a:avLst>
              <a:gd name="adj" fmla="val 50000"/>
            </a:avLst>
          </a:prstGeom>
          <a:solidFill>
            <a:schemeClr val="accent1"/>
          </a:solidFill>
          <a:ln w="25400" cap="flat" cmpd="sng">
            <a:solidFill>
              <a:srgbClr val="385D8A"/>
            </a:solidFill>
            <a:prstDash val="solid"/>
            <a:miter/>
            <a:headEnd type="none" w="med" len="med"/>
            <a:tailEnd type="none" w="med" len="med"/>
          </a:ln>
        </p:spPr>
        <p:txBody>
          <a:bodyPr anchor="ct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id-ID" sz="1600" dirty="0">
                <a:solidFill>
                  <a:srgbClr val="FFFFFF"/>
                </a:solidFill>
                <a:cs typeface="Arial" panose="020B0604020202020204" pitchFamily="34" charset="0"/>
              </a:rPr>
              <a:t>KEUNGGULAN LINGKUNGAN</a:t>
            </a:r>
            <a:endParaRPr lang="id-ID" altLang="en-US" sz="1600" dirty="0">
              <a:solidFill>
                <a:srgbClr val="FFFFFF"/>
              </a:solidFill>
              <a:ea typeface="Arial" panose="020B0604020202020204" pitchFamily="34" charset="0"/>
            </a:endParaRPr>
          </a:p>
        </p:txBody>
      </p:sp>
      <p:pic>
        <p:nvPicPr>
          <p:cNvPr id="4134" name="TextBox 44"/>
          <p:cNvPicPr/>
          <p:nvPr/>
        </p:nvPicPr>
        <p:blipFill>
          <a:blip r:embed="rId9"/>
          <a:stretch>
            <a:fillRect/>
          </a:stretch>
        </p:blipFill>
        <p:spPr>
          <a:xfrm>
            <a:off x="652463" y="3309938"/>
            <a:ext cx="5529262" cy="512762"/>
          </a:xfrm>
          <a:prstGeom prst="rect">
            <a:avLst/>
          </a:prstGeom>
          <a:noFill/>
          <a:ln w="9525">
            <a:noFill/>
          </a:ln>
        </p:spPr>
      </p:pic>
      <p:sp>
        <p:nvSpPr>
          <p:cNvPr id="4135" name="TextBox 38"/>
          <p:cNvSpPr txBox="1"/>
          <p:nvPr/>
        </p:nvSpPr>
        <p:spPr>
          <a:xfrm>
            <a:off x="1447800" y="76200"/>
            <a:ext cx="6248400" cy="461963"/>
          </a:xfrm>
          <a:prstGeom prst="rect">
            <a:avLst/>
          </a:prstGeom>
          <a:solidFill>
            <a:srgbClr val="8EB4E3"/>
          </a:solid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id-ID" altLang="en-US" sz="2400" b="1" dirty="0">
                <a:cs typeface="Arial" panose="020B0604020202020204" pitchFamily="34" charset="0"/>
              </a:rPr>
              <a:t>MEKANISME DAN KRITERIA PROPER</a:t>
            </a:r>
            <a:endParaRPr lang="id-ID" altLang="en-US" sz="2400" b="1" dirty="0">
              <a:ea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id-ID"/>
          </a:p>
        </p:txBody>
      </p:sp>
      <p:graphicFrame>
        <p:nvGraphicFramePr>
          <p:cNvPr id="1026" name="Object 2"/>
          <p:cNvGraphicFramePr>
            <a:graphicFrameLocks noChangeAspect="1"/>
          </p:cNvGraphicFramePr>
          <p:nvPr/>
        </p:nvGraphicFramePr>
        <p:xfrm>
          <a:off x="90805" y="61595"/>
          <a:ext cx="8963025" cy="6734810"/>
        </p:xfrm>
        <a:graphic>
          <a:graphicData uri="http://schemas.openxmlformats.org/presentationml/2006/ole">
            <mc:AlternateContent xmlns:mc="http://schemas.openxmlformats.org/markup-compatibility/2006">
              <mc:Choice xmlns:v="urn:schemas-microsoft-com:vml" Requires="v">
                <p:oleObj spid="_x0000_s1025" name="Visio" r:id="rId1" imgW="5902960" imgH="4401820" progId="Visio.Drawing.11">
                  <p:embed/>
                </p:oleObj>
              </mc:Choice>
              <mc:Fallback>
                <p:oleObj name="Visio" r:id="rId1" imgW="5902960" imgH="4401820" progId="Visio.Drawing.11">
                  <p:embed/>
                  <p:pic>
                    <p:nvPicPr>
                      <p:cNvPr id="0" name="Picture 1024"/>
                      <p:cNvPicPr>
                        <a:picLocks noChangeAspect="1"/>
                      </p:cNvPicPr>
                      <p:nvPr/>
                    </p:nvPicPr>
                    <p:blipFill>
                      <a:blip r:embed="rId2"/>
                      <a:stretch>
                        <a:fillRect/>
                      </a:stretch>
                    </p:blipFill>
                    <p:spPr>
                      <a:xfrm>
                        <a:off x="90805" y="61595"/>
                        <a:ext cx="8963025" cy="6734810"/>
                      </a:xfrm>
                      <a:prstGeom prst="rect">
                        <a:avLst/>
                      </a:prstGeom>
                      <a:noFill/>
                      <a:ln w="9525">
                        <a:noFill/>
                      </a:ln>
                    </p:spPr>
                  </p:pic>
                </p:oleObj>
              </mc:Fallback>
            </mc:AlternateContent>
          </a:graphicData>
        </a:graphic>
      </p:graphicFrame>
      <p:sp>
        <p:nvSpPr>
          <p:cNvPr id="4" name="Slide Number Placeholder 3"/>
          <p:cNvSpPr>
            <a:spLocks noGrp="1"/>
          </p:cNvSpPr>
          <p:nvPr>
            <p:ph type="sldNum" sz="quarter" idx="12"/>
          </p:nvPr>
        </p:nvSpPr>
        <p:spPr/>
        <p:txBody>
          <a:bodyPr/>
          <a:lstStyle/>
          <a:p>
            <a:fld id="{0741890B-4359-4F18-BBBA-7182787978DF}" type="slidenum">
              <a:rPr lang="id-ID" smtClean="0"/>
            </a:fld>
            <a:endParaRPr lang="id-ID"/>
          </a:p>
        </p:txBody>
      </p:sp>
      <p:sp>
        <p:nvSpPr>
          <p:cNvPr id="5" name="Footer Placeholder 4"/>
          <p:cNvSpPr>
            <a:spLocks noGrp="1"/>
          </p:cNvSpPr>
          <p:nvPr>
            <p:ph type="ftr" sz="quarter" idx="11"/>
          </p:nvPr>
        </p:nvSpPr>
        <p:spPr/>
        <p:txBody>
          <a:bodyPr/>
          <a:lstStyle/>
          <a:p>
            <a:r>
              <a:rPr lang="id-ID" smtClean="0"/>
              <a:t>http://proper.menlhk.go.id</a:t>
            </a:r>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 y="225407"/>
            <a:ext cx="9144000" cy="631825"/>
          </a:xfrm>
          <a:solidFill>
            <a:schemeClr val="accent1">
              <a:lumMod val="40000"/>
              <a:lumOff val="60000"/>
            </a:schemeClr>
          </a:solidFill>
        </p:spPr>
        <p:txBody>
          <a:bodyPr rtlCol="0">
            <a:noAutofit/>
          </a:bodyPr>
          <a:lstStyle/>
          <a:p>
            <a:pPr marL="457200" indent="-457200">
              <a:defRPr/>
            </a:pPr>
            <a:r>
              <a:rPr lang="id-ID" sz="2800" b="1" dirty="0" smtClean="0">
                <a:latin typeface="+mn-lt"/>
              </a:rPr>
              <a:t>KRITERIA DOKUMEN LINGKUNGAN/IZIN </a:t>
            </a:r>
            <a:r>
              <a:rPr lang="id-ID" sz="2800" b="1" dirty="0">
                <a:latin typeface="+mn-lt"/>
              </a:rPr>
              <a:t>LINGKUNGAN</a:t>
            </a:r>
            <a:endParaRPr lang="id-ID" sz="2800" b="1" dirty="0">
              <a:latin typeface="+mn-lt"/>
            </a:endParaRPr>
          </a:p>
        </p:txBody>
      </p:sp>
      <p:sp>
        <p:nvSpPr>
          <p:cNvPr id="7" name="Rectangle 6"/>
          <p:cNvSpPr/>
          <p:nvPr/>
        </p:nvSpPr>
        <p:spPr>
          <a:xfrm>
            <a:off x="467545" y="1124744"/>
            <a:ext cx="8572206" cy="3312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id-ID" sz="2400" b="1" dirty="0">
                <a:solidFill>
                  <a:schemeClr val="tx1"/>
                </a:solidFill>
                <a:latin typeface="Arial" panose="020B0604020202020204" pitchFamily="34" charset="0"/>
                <a:cs typeface="Arial" panose="020B0604020202020204" pitchFamily="34" charset="0"/>
              </a:rPr>
              <a:t>Memiliki dokumen lingkungan/izin lingkungan</a:t>
            </a:r>
            <a:endParaRPr lang="id-ID" sz="2400" b="1" dirty="0">
              <a:solidFill>
                <a:schemeClr val="tx1"/>
              </a:solidFill>
              <a:latin typeface="Arial" panose="020B0604020202020204" pitchFamily="34" charset="0"/>
              <a:cs typeface="Arial" panose="020B0604020202020204" pitchFamily="34" charset="0"/>
            </a:endParaRPr>
          </a:p>
          <a:p>
            <a:pPr marL="342900" indent="-342900">
              <a:buFontTx/>
              <a:buAutoNum type="arabicPeriod"/>
              <a:defRPr/>
            </a:pPr>
            <a:r>
              <a:rPr lang="id-ID" sz="2400" b="1" dirty="0">
                <a:solidFill>
                  <a:schemeClr val="tx1"/>
                </a:solidFill>
                <a:latin typeface="Arial" panose="020B0604020202020204" pitchFamily="34" charset="0"/>
                <a:cs typeface="Arial" panose="020B0604020202020204" pitchFamily="34" charset="0"/>
              </a:rPr>
              <a:t>Melaksanakan ketentuan yang ada didalam dokumen </a:t>
            </a:r>
            <a:r>
              <a:rPr lang="id-ID" sz="2400" b="1" dirty="0" smtClean="0">
                <a:solidFill>
                  <a:schemeClr val="tx1"/>
                </a:solidFill>
                <a:latin typeface="Arial" panose="020B0604020202020204" pitchFamily="34" charset="0"/>
                <a:cs typeface="Arial" panose="020B0604020202020204" pitchFamily="34" charset="0"/>
              </a:rPr>
              <a:t>lingkungan/izin </a:t>
            </a:r>
            <a:r>
              <a:rPr lang="id-ID" sz="2400" b="1" dirty="0">
                <a:solidFill>
                  <a:schemeClr val="tx1"/>
                </a:solidFill>
                <a:latin typeface="Arial" panose="020B0604020202020204" pitchFamily="34" charset="0"/>
                <a:cs typeface="Arial" panose="020B0604020202020204" pitchFamily="34" charset="0"/>
              </a:rPr>
              <a:t>lingkungan</a:t>
            </a:r>
            <a:endParaRPr lang="id-ID" sz="2400" b="1" dirty="0">
              <a:solidFill>
                <a:schemeClr val="tx1"/>
              </a:solidFill>
              <a:latin typeface="Arial" panose="020B0604020202020204" pitchFamily="34" charset="0"/>
              <a:cs typeface="Arial" panose="020B0604020202020204" pitchFamily="34" charset="0"/>
            </a:endParaRPr>
          </a:p>
          <a:p>
            <a:pPr marL="342900" indent="-342900">
              <a:buFontTx/>
              <a:buAutoNum type="arabicPeriod"/>
              <a:defRPr/>
            </a:pPr>
            <a:r>
              <a:rPr lang="id-ID" sz="2400" b="1" dirty="0">
                <a:solidFill>
                  <a:schemeClr val="tx1"/>
                </a:solidFill>
                <a:latin typeface="Arial" panose="020B0604020202020204" pitchFamily="34" charset="0"/>
                <a:cs typeface="Arial" panose="020B0604020202020204" pitchFamily="34" charset="0"/>
              </a:rPr>
              <a:t>Melaporkan Pelaksanaan Dokumen Lingkungan/Izin Lingkungan</a:t>
            </a:r>
            <a:endParaRPr lang="id-ID" sz="2400" b="1" dirty="0">
              <a:solidFill>
                <a:schemeClr val="tx1"/>
              </a:solidFill>
              <a:latin typeface="Arial" panose="020B0604020202020204" pitchFamily="34" charset="0"/>
              <a:cs typeface="Arial" panose="020B0604020202020204" pitchFamily="34" charset="0"/>
            </a:endParaRPr>
          </a:p>
        </p:txBody>
      </p:sp>
      <p:pic>
        <p:nvPicPr>
          <p:cNvPr id="9" name="Picture 8" descr="PROPER.jpg"/>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8842" y="5857892"/>
            <a:ext cx="2447530" cy="9421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0741890B-4359-4F18-BBBA-7182787978DF}" type="slidenum">
              <a:rPr lang="id-ID" smtClean="0"/>
            </a:fld>
            <a:endParaRPr lang="id-ID"/>
          </a:p>
        </p:txBody>
      </p:sp>
      <p:sp>
        <p:nvSpPr>
          <p:cNvPr id="6" name="Footer Placeholder 5"/>
          <p:cNvSpPr>
            <a:spLocks noGrp="1"/>
          </p:cNvSpPr>
          <p:nvPr>
            <p:ph type="ftr" sz="quarter" idx="11"/>
          </p:nvPr>
        </p:nvSpPr>
        <p:spPr/>
        <p:txBody>
          <a:bodyPr/>
          <a:lstStyle/>
          <a:p>
            <a:r>
              <a:rPr lang="id-ID" smtClean="0"/>
              <a:t>http://proper.menlhk.go.id</a:t>
            </a:r>
            <a:endParaRPr lang="id-ID"/>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id-ID" sz="3200" dirty="0" smtClean="0"/>
              <a:t>KRITERIA PENGENDALIAN PENCEMARAN AIR</a:t>
            </a:r>
            <a:endParaRPr lang="id-ID" sz="3200" dirty="0"/>
          </a:p>
        </p:txBody>
      </p:sp>
      <p:graphicFrame>
        <p:nvGraphicFramePr>
          <p:cNvPr id="5" name="Diagram 4"/>
          <p:cNvGraphicFramePr/>
          <p:nvPr/>
        </p:nvGraphicFramePr>
        <p:xfrm>
          <a:off x="642910" y="1142984"/>
          <a:ext cx="7786742" cy="57150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Slide Number Placeholder 3"/>
          <p:cNvSpPr>
            <a:spLocks noGrp="1"/>
          </p:cNvSpPr>
          <p:nvPr>
            <p:ph type="sldNum" sz="quarter" idx="12"/>
          </p:nvPr>
        </p:nvSpPr>
        <p:spPr/>
        <p:txBody>
          <a:bodyPr/>
          <a:lstStyle/>
          <a:p>
            <a:fld id="{0741890B-4359-4F18-BBBA-7182787978DF}" type="slidenum">
              <a:rPr lang="id-ID" smtClean="0"/>
            </a:fld>
            <a:endParaRPr lang="id-ID"/>
          </a:p>
        </p:txBody>
      </p:sp>
      <p:sp>
        <p:nvSpPr>
          <p:cNvPr id="6" name="Footer Placeholder 5"/>
          <p:cNvSpPr>
            <a:spLocks noGrp="1"/>
          </p:cNvSpPr>
          <p:nvPr>
            <p:ph type="ftr" sz="quarter" idx="11"/>
          </p:nvPr>
        </p:nvSpPr>
        <p:spPr/>
        <p:txBody>
          <a:bodyPr/>
          <a:lstStyle/>
          <a:p>
            <a:r>
              <a:rPr lang="id-ID" smtClean="0"/>
              <a:t>http://proper.menlhk.go.id</a:t>
            </a:r>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AutoShape 12"/>
          <p:cNvSpPr>
            <a:spLocks noChangeArrowheads="1"/>
          </p:cNvSpPr>
          <p:nvPr/>
        </p:nvSpPr>
        <p:spPr bwMode="ltGray">
          <a:xfrm rot="5400000" flipV="1">
            <a:off x="3733800" y="-3886200"/>
            <a:ext cx="1676400" cy="9144000"/>
          </a:xfrm>
          <a:prstGeom prst="roundRect">
            <a:avLst>
              <a:gd name="adj" fmla="val 11505"/>
            </a:avLst>
          </a:prstGeom>
          <a:gradFill rotWithShape="1">
            <a:gsLst>
              <a:gs pos="0">
                <a:srgbClr val="FF9900"/>
              </a:gs>
              <a:gs pos="100000">
                <a:schemeClr val="bg1"/>
              </a:gs>
            </a:gsLst>
            <a:lin ang="0" scaled="1"/>
          </a:gradFill>
          <a:ln w="6350" algn="ctr">
            <a:noFill/>
            <a:prstDash val="sysDot"/>
            <a:round/>
          </a:ln>
        </p:spPr>
        <p:txBody>
          <a:bodyPr wrap="none" anchor="ctr"/>
          <a:lstStyle/>
          <a:p>
            <a:endParaRPr lang="id-ID">
              <a:latin typeface="Calibri" panose="020F0502020204030204" pitchFamily="34" charset="0"/>
            </a:endParaRPr>
          </a:p>
        </p:txBody>
      </p:sp>
      <p:sp>
        <p:nvSpPr>
          <p:cNvPr id="29" name="Freeform 4"/>
          <p:cNvSpPr/>
          <p:nvPr/>
        </p:nvSpPr>
        <p:spPr bwMode="ltGray">
          <a:xfrm>
            <a:off x="1295400" y="1666875"/>
            <a:ext cx="6858000" cy="3057525"/>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chemeClr val="hlink">
                  <a:gamma/>
                  <a:shade val="40000"/>
                  <a:invGamma/>
                </a:schemeClr>
              </a:gs>
              <a:gs pos="50000">
                <a:schemeClr val="hlink"/>
              </a:gs>
              <a:gs pos="100000">
                <a:schemeClr val="hlink">
                  <a:gamma/>
                  <a:shade val="40000"/>
                  <a:invGamma/>
                </a:schemeClr>
              </a:gs>
            </a:gsLst>
            <a:lin ang="2700000" scaled="1"/>
          </a:gradFill>
          <a:ln w="9525" cap="flat" cmpd="sng">
            <a:solidFill>
              <a:schemeClr val="accent6">
                <a:lumMod val="50000"/>
              </a:schemeClr>
            </a:solidFill>
            <a:prstDash val="solid"/>
            <a:round/>
          </a:ln>
          <a:effectLst/>
        </p:spPr>
        <p:txBody>
          <a:bodyPr wrap="none" lIns="90498" tIns="45249" rIns="90498" bIns="45249" anchor="ctr"/>
          <a:lstStyle/>
          <a:p>
            <a:pPr fontAlgn="auto">
              <a:spcBef>
                <a:spcPts val="0"/>
              </a:spcBef>
              <a:spcAft>
                <a:spcPts val="0"/>
              </a:spcAft>
              <a:defRPr/>
            </a:pPr>
            <a:endParaRPr lang="en-US">
              <a:latin typeface="Book Antiqua" panose="02040602050305030304" pitchFamily="18" charset="0"/>
              <a:cs typeface="+mn-cs"/>
            </a:endParaRPr>
          </a:p>
        </p:txBody>
      </p:sp>
      <p:sp>
        <p:nvSpPr>
          <p:cNvPr id="43" name="Text Box 10"/>
          <p:cNvSpPr txBox="1">
            <a:spLocks noChangeArrowheads="1"/>
          </p:cNvSpPr>
          <p:nvPr/>
        </p:nvSpPr>
        <p:spPr bwMode="gray">
          <a:xfrm>
            <a:off x="1870075" y="1371600"/>
            <a:ext cx="1254125" cy="368300"/>
          </a:xfrm>
          <a:prstGeom prst="rect">
            <a:avLst/>
          </a:prstGeom>
          <a:noFill/>
          <a:ln w="9525" algn="ctr">
            <a:noFill/>
            <a:miter lim="800000"/>
          </a:ln>
        </p:spPr>
        <p:txBody>
          <a:bodyPr lIns="90498" tIns="45249" rIns="90498" bIns="45249">
            <a:spAutoFit/>
          </a:bodyPr>
          <a:lstStyle/>
          <a:p>
            <a:pPr algn="ctr" eaLnBrk="0" hangingPunct="0">
              <a:spcBef>
                <a:spcPct val="50000"/>
              </a:spcBef>
            </a:pPr>
            <a:r>
              <a:rPr lang="en-US" b="1">
                <a:latin typeface="Book Antiqua" panose="02040602050305030304" pitchFamily="18" charset="0"/>
              </a:rPr>
              <a:t>1</a:t>
            </a:r>
            <a:endParaRPr lang="en-US" b="1">
              <a:latin typeface="Book Antiqua" panose="02040602050305030304" pitchFamily="18" charset="0"/>
            </a:endParaRPr>
          </a:p>
        </p:txBody>
      </p:sp>
      <p:sp>
        <p:nvSpPr>
          <p:cNvPr id="44" name="Text Box 11"/>
          <p:cNvSpPr txBox="1">
            <a:spLocks noChangeArrowheads="1"/>
          </p:cNvSpPr>
          <p:nvPr/>
        </p:nvSpPr>
        <p:spPr bwMode="gray">
          <a:xfrm>
            <a:off x="2835275" y="1385888"/>
            <a:ext cx="1127125" cy="368300"/>
          </a:xfrm>
          <a:prstGeom prst="rect">
            <a:avLst/>
          </a:prstGeom>
          <a:noFill/>
          <a:ln w="9525" algn="ctr">
            <a:noFill/>
            <a:miter lim="800000"/>
          </a:ln>
        </p:spPr>
        <p:txBody>
          <a:bodyPr lIns="90498" tIns="45249" rIns="90498" bIns="45249">
            <a:spAutoFit/>
          </a:bodyPr>
          <a:lstStyle/>
          <a:p>
            <a:pPr algn="ctr" eaLnBrk="0" hangingPunct="0">
              <a:spcBef>
                <a:spcPct val="50000"/>
              </a:spcBef>
            </a:pPr>
            <a:r>
              <a:rPr lang="en-US" b="1">
                <a:latin typeface="Book Antiqua" panose="02040602050305030304" pitchFamily="18" charset="0"/>
              </a:rPr>
              <a:t>2</a:t>
            </a:r>
            <a:endParaRPr lang="en-US" b="1">
              <a:latin typeface="Book Antiqua" panose="02040602050305030304" pitchFamily="18" charset="0"/>
            </a:endParaRPr>
          </a:p>
        </p:txBody>
      </p:sp>
      <p:sp>
        <p:nvSpPr>
          <p:cNvPr id="45" name="Text Box 12"/>
          <p:cNvSpPr txBox="1">
            <a:spLocks noChangeArrowheads="1"/>
          </p:cNvSpPr>
          <p:nvPr/>
        </p:nvSpPr>
        <p:spPr bwMode="gray">
          <a:xfrm>
            <a:off x="3857625" y="1390650"/>
            <a:ext cx="1171575" cy="368300"/>
          </a:xfrm>
          <a:prstGeom prst="rect">
            <a:avLst/>
          </a:prstGeom>
          <a:noFill/>
          <a:ln w="9525" algn="ctr">
            <a:noFill/>
            <a:miter lim="800000"/>
          </a:ln>
        </p:spPr>
        <p:txBody>
          <a:bodyPr lIns="90498" tIns="45249" rIns="90498" bIns="45249">
            <a:spAutoFit/>
          </a:bodyPr>
          <a:lstStyle/>
          <a:p>
            <a:pPr algn="ctr" eaLnBrk="0" hangingPunct="0">
              <a:spcBef>
                <a:spcPct val="50000"/>
              </a:spcBef>
            </a:pPr>
            <a:r>
              <a:rPr lang="en-US" b="1">
                <a:latin typeface="Book Antiqua" panose="02040602050305030304" pitchFamily="18" charset="0"/>
              </a:rPr>
              <a:t>3</a:t>
            </a:r>
            <a:endParaRPr lang="en-US" b="1">
              <a:latin typeface="Book Antiqua" panose="02040602050305030304" pitchFamily="18" charset="0"/>
            </a:endParaRPr>
          </a:p>
        </p:txBody>
      </p:sp>
      <p:sp>
        <p:nvSpPr>
          <p:cNvPr id="46" name="Text Box 13"/>
          <p:cNvSpPr txBox="1">
            <a:spLocks noChangeArrowheads="1"/>
          </p:cNvSpPr>
          <p:nvPr/>
        </p:nvSpPr>
        <p:spPr bwMode="gray">
          <a:xfrm>
            <a:off x="5029200" y="1382713"/>
            <a:ext cx="1223963" cy="368300"/>
          </a:xfrm>
          <a:prstGeom prst="rect">
            <a:avLst/>
          </a:prstGeom>
          <a:noFill/>
          <a:ln w="9525" algn="ctr">
            <a:noFill/>
            <a:miter lim="800000"/>
          </a:ln>
        </p:spPr>
        <p:txBody>
          <a:bodyPr lIns="90498" tIns="45249" rIns="90498" bIns="45249">
            <a:spAutoFit/>
          </a:bodyPr>
          <a:lstStyle/>
          <a:p>
            <a:pPr algn="ctr" eaLnBrk="0" hangingPunct="0">
              <a:spcBef>
                <a:spcPct val="50000"/>
              </a:spcBef>
            </a:pPr>
            <a:r>
              <a:rPr lang="en-US" b="1">
                <a:latin typeface="Book Antiqua" panose="02040602050305030304" pitchFamily="18" charset="0"/>
              </a:rPr>
              <a:t>4</a:t>
            </a:r>
            <a:endParaRPr lang="en-US" b="1">
              <a:latin typeface="Book Antiqua" panose="02040602050305030304" pitchFamily="18" charset="0"/>
            </a:endParaRPr>
          </a:p>
        </p:txBody>
      </p:sp>
      <p:sp>
        <p:nvSpPr>
          <p:cNvPr id="47" name="Text Box 14"/>
          <p:cNvSpPr txBox="1">
            <a:spLocks noChangeArrowheads="1"/>
          </p:cNvSpPr>
          <p:nvPr/>
        </p:nvSpPr>
        <p:spPr bwMode="gray">
          <a:xfrm>
            <a:off x="6286500" y="1381125"/>
            <a:ext cx="1257300" cy="368300"/>
          </a:xfrm>
          <a:prstGeom prst="rect">
            <a:avLst/>
          </a:prstGeom>
          <a:noFill/>
          <a:ln w="9525" algn="ctr">
            <a:noFill/>
            <a:miter lim="800000"/>
          </a:ln>
        </p:spPr>
        <p:txBody>
          <a:bodyPr lIns="90498" tIns="45249" rIns="90498" bIns="45249">
            <a:spAutoFit/>
          </a:bodyPr>
          <a:lstStyle/>
          <a:p>
            <a:pPr algn="ctr" eaLnBrk="0" hangingPunct="0">
              <a:spcBef>
                <a:spcPct val="50000"/>
              </a:spcBef>
            </a:pPr>
            <a:r>
              <a:rPr lang="en-US" b="1">
                <a:latin typeface="Book Antiqua" panose="02040602050305030304" pitchFamily="18" charset="0"/>
              </a:rPr>
              <a:t>5</a:t>
            </a:r>
            <a:endParaRPr lang="en-US" b="1">
              <a:latin typeface="Book Antiqua" panose="02040602050305030304" pitchFamily="18" charset="0"/>
            </a:endParaRPr>
          </a:p>
        </p:txBody>
      </p:sp>
      <p:sp>
        <p:nvSpPr>
          <p:cNvPr id="48" name="Text Box 15"/>
          <p:cNvSpPr txBox="1">
            <a:spLocks noChangeArrowheads="1"/>
          </p:cNvSpPr>
          <p:nvPr/>
        </p:nvSpPr>
        <p:spPr bwMode="gray">
          <a:xfrm>
            <a:off x="428596" y="2363788"/>
            <a:ext cx="2309812" cy="584200"/>
          </a:xfrm>
          <a:prstGeom prst="rect">
            <a:avLst/>
          </a:prstGeom>
          <a:noFill/>
          <a:ln w="9525" algn="ctr">
            <a:noFill/>
            <a:miter lim="800000"/>
          </a:ln>
        </p:spPr>
        <p:txBody>
          <a:bodyPr lIns="90498" tIns="45249" rIns="90498" bIns="45249">
            <a:spAutoFit/>
          </a:bodyPr>
          <a:lstStyle/>
          <a:p>
            <a:pPr>
              <a:spcBef>
                <a:spcPct val="50000"/>
              </a:spcBef>
            </a:pPr>
            <a:r>
              <a:rPr lang="en-US" sz="1600" b="1" dirty="0" err="1">
                <a:latin typeface="Book Antiqua" panose="02040602050305030304" pitchFamily="18" charset="0"/>
              </a:rPr>
              <a:t>Ketaatan</a:t>
            </a:r>
            <a:r>
              <a:rPr lang="en-US" sz="1600" b="1" dirty="0">
                <a:latin typeface="Book Antiqua" panose="02040602050305030304" pitchFamily="18" charset="0"/>
              </a:rPr>
              <a:t> </a:t>
            </a:r>
            <a:r>
              <a:rPr lang="en-US" sz="1600" b="1" dirty="0" err="1">
                <a:latin typeface="Book Antiqua" panose="02040602050305030304" pitchFamily="18" charset="0"/>
              </a:rPr>
              <a:t>Sumber</a:t>
            </a:r>
            <a:r>
              <a:rPr lang="en-US" sz="1600" b="1" dirty="0">
                <a:latin typeface="Book Antiqua" panose="02040602050305030304" pitchFamily="18" charset="0"/>
              </a:rPr>
              <a:t> </a:t>
            </a:r>
            <a:r>
              <a:rPr lang="en-US" sz="1600" b="1" dirty="0" err="1">
                <a:latin typeface="Book Antiqua" panose="02040602050305030304" pitchFamily="18" charset="0"/>
              </a:rPr>
              <a:t>Emisi</a:t>
            </a:r>
            <a:endParaRPr lang="en-US" sz="1600" b="1" dirty="0">
              <a:latin typeface="Book Antiqua" panose="02040602050305030304" pitchFamily="18" charset="0"/>
            </a:endParaRPr>
          </a:p>
        </p:txBody>
      </p:sp>
      <p:sp>
        <p:nvSpPr>
          <p:cNvPr id="49" name="Text Box 16"/>
          <p:cNvSpPr txBox="1">
            <a:spLocks noChangeArrowheads="1"/>
          </p:cNvSpPr>
          <p:nvPr/>
        </p:nvSpPr>
        <p:spPr bwMode="gray">
          <a:xfrm>
            <a:off x="1214414" y="2903538"/>
            <a:ext cx="2133600" cy="584200"/>
          </a:xfrm>
          <a:prstGeom prst="rect">
            <a:avLst/>
          </a:prstGeom>
          <a:noFill/>
          <a:ln w="9525" algn="ctr">
            <a:noFill/>
            <a:miter lim="800000"/>
          </a:ln>
        </p:spPr>
        <p:txBody>
          <a:bodyPr lIns="90498" tIns="45249" rIns="90498" bIns="45249">
            <a:spAutoFit/>
          </a:bodyPr>
          <a:lstStyle/>
          <a:p>
            <a:pPr algn="ctr">
              <a:spcBef>
                <a:spcPct val="50000"/>
              </a:spcBef>
            </a:pPr>
            <a:r>
              <a:rPr lang="en-US" sz="1600" b="1" dirty="0" err="1">
                <a:latin typeface="Book Antiqua" panose="02040602050305030304" pitchFamily="18" charset="0"/>
              </a:rPr>
              <a:t>Ketaatan</a:t>
            </a:r>
            <a:r>
              <a:rPr lang="en-US" sz="1600" b="1" dirty="0">
                <a:latin typeface="Book Antiqua" panose="02040602050305030304" pitchFamily="18" charset="0"/>
              </a:rPr>
              <a:t> </a:t>
            </a:r>
            <a:r>
              <a:rPr lang="en-US" sz="1600" b="1" dirty="0" err="1">
                <a:latin typeface="Book Antiqua" panose="02040602050305030304" pitchFamily="18" charset="0"/>
              </a:rPr>
              <a:t>Jumlah</a:t>
            </a:r>
            <a:r>
              <a:rPr lang="en-US" sz="1600" b="1" dirty="0">
                <a:latin typeface="Book Antiqua" panose="02040602050305030304" pitchFamily="18" charset="0"/>
              </a:rPr>
              <a:t> Parameter</a:t>
            </a:r>
            <a:endParaRPr lang="en-US" sz="1600" b="1" dirty="0">
              <a:latin typeface="Book Antiqua" panose="02040602050305030304" pitchFamily="18" charset="0"/>
            </a:endParaRPr>
          </a:p>
        </p:txBody>
      </p:sp>
      <p:sp>
        <p:nvSpPr>
          <p:cNvPr id="50" name="Text Box 17"/>
          <p:cNvSpPr txBox="1">
            <a:spLocks noChangeArrowheads="1"/>
          </p:cNvSpPr>
          <p:nvPr/>
        </p:nvSpPr>
        <p:spPr bwMode="gray">
          <a:xfrm>
            <a:off x="2143108" y="3643314"/>
            <a:ext cx="2133600" cy="706438"/>
          </a:xfrm>
          <a:prstGeom prst="rect">
            <a:avLst/>
          </a:prstGeom>
          <a:noFill/>
          <a:ln w="9525" algn="ctr">
            <a:noFill/>
            <a:miter lim="800000"/>
          </a:ln>
        </p:spPr>
        <p:txBody>
          <a:bodyPr lIns="90498" tIns="45249" rIns="90498" bIns="45249">
            <a:spAutoFit/>
          </a:bodyPr>
          <a:lstStyle/>
          <a:p>
            <a:pPr algn="ctr">
              <a:spcBef>
                <a:spcPct val="50000"/>
              </a:spcBef>
            </a:pPr>
            <a:r>
              <a:rPr lang="en-US" sz="2400" b="1" baseline="-25000" dirty="0" err="1">
                <a:latin typeface="Book Antiqua" panose="02040602050305030304" pitchFamily="18" charset="0"/>
              </a:rPr>
              <a:t>Ketaatan</a:t>
            </a:r>
            <a:r>
              <a:rPr lang="en-US" sz="2400" b="1" dirty="0">
                <a:latin typeface="Book Antiqua" panose="02040602050305030304" pitchFamily="18" charset="0"/>
              </a:rPr>
              <a:t> </a:t>
            </a:r>
            <a:r>
              <a:rPr lang="en-US" sz="1600" b="1" dirty="0" err="1">
                <a:latin typeface="Book Antiqua" panose="02040602050305030304" pitchFamily="18" charset="0"/>
              </a:rPr>
              <a:t>Jumlah</a:t>
            </a:r>
            <a:r>
              <a:rPr lang="en-US" sz="1600" b="1" dirty="0">
                <a:latin typeface="Book Antiqua" panose="02040602050305030304" pitchFamily="18" charset="0"/>
              </a:rPr>
              <a:t> Data </a:t>
            </a:r>
            <a:endParaRPr lang="en-US" sz="2400" b="1" baseline="-25000" dirty="0">
              <a:latin typeface="Book Antiqua" panose="02040602050305030304" pitchFamily="18" charset="0"/>
            </a:endParaRPr>
          </a:p>
        </p:txBody>
      </p:sp>
      <p:sp>
        <p:nvSpPr>
          <p:cNvPr id="51" name="Text Box 18"/>
          <p:cNvSpPr txBox="1">
            <a:spLocks noChangeArrowheads="1"/>
          </p:cNvSpPr>
          <p:nvPr/>
        </p:nvSpPr>
        <p:spPr bwMode="gray">
          <a:xfrm>
            <a:off x="2743200" y="4216400"/>
            <a:ext cx="3200400" cy="338138"/>
          </a:xfrm>
          <a:prstGeom prst="rect">
            <a:avLst/>
          </a:prstGeom>
          <a:noFill/>
          <a:ln w="9525" algn="ctr">
            <a:noFill/>
            <a:miter lim="800000"/>
          </a:ln>
        </p:spPr>
        <p:txBody>
          <a:bodyPr lIns="90498" tIns="45249" rIns="90498" bIns="45249">
            <a:spAutoFit/>
          </a:bodyPr>
          <a:lstStyle/>
          <a:p>
            <a:pPr algn="ctr">
              <a:spcBef>
                <a:spcPct val="50000"/>
              </a:spcBef>
            </a:pPr>
            <a:r>
              <a:rPr lang="en-US" sz="1600" b="1" dirty="0" err="1">
                <a:latin typeface="Book Antiqua" panose="02040602050305030304" pitchFamily="18" charset="0"/>
              </a:rPr>
              <a:t>Pemenuhan</a:t>
            </a:r>
            <a:r>
              <a:rPr lang="en-US" sz="1600" b="1" dirty="0">
                <a:latin typeface="Book Antiqua" panose="02040602050305030304" pitchFamily="18" charset="0"/>
              </a:rPr>
              <a:t> BM</a:t>
            </a:r>
            <a:endParaRPr lang="en-US" sz="1600" b="1" dirty="0">
              <a:latin typeface="Book Antiqua" panose="02040602050305030304" pitchFamily="18" charset="0"/>
            </a:endParaRPr>
          </a:p>
        </p:txBody>
      </p:sp>
      <p:sp>
        <p:nvSpPr>
          <p:cNvPr id="52" name="Text Box 19"/>
          <p:cNvSpPr txBox="1">
            <a:spLocks noChangeArrowheads="1"/>
          </p:cNvSpPr>
          <p:nvPr/>
        </p:nvSpPr>
        <p:spPr bwMode="gray">
          <a:xfrm>
            <a:off x="4465638" y="4843463"/>
            <a:ext cx="2849562" cy="338137"/>
          </a:xfrm>
          <a:prstGeom prst="rect">
            <a:avLst/>
          </a:prstGeom>
          <a:noFill/>
          <a:ln w="9525" algn="ctr">
            <a:noFill/>
            <a:miter lim="800000"/>
          </a:ln>
        </p:spPr>
        <p:txBody>
          <a:bodyPr lIns="90498" tIns="45249" rIns="90498" bIns="45249">
            <a:spAutoFit/>
          </a:bodyPr>
          <a:lstStyle/>
          <a:p>
            <a:pPr>
              <a:spcBef>
                <a:spcPct val="50000"/>
              </a:spcBef>
            </a:pPr>
            <a:r>
              <a:rPr lang="en-US" sz="1600" b="1">
                <a:latin typeface="Book Antiqua" panose="02040602050305030304" pitchFamily="18" charset="0"/>
              </a:rPr>
              <a:t>Ketentuan Teknis</a:t>
            </a:r>
            <a:endParaRPr lang="en-US" sz="1600" b="1">
              <a:latin typeface="Book Antiqua" panose="02040602050305030304" pitchFamily="18" charset="0"/>
            </a:endParaRPr>
          </a:p>
        </p:txBody>
      </p:sp>
      <p:cxnSp>
        <p:nvCxnSpPr>
          <p:cNvPr id="53" name="AutoShape 20"/>
          <p:cNvCxnSpPr>
            <a:cxnSpLocks noChangeShapeType="1"/>
            <a:stCxn id="30" idx="2"/>
            <a:endCxn id="48" idx="0"/>
          </p:cNvCxnSpPr>
          <p:nvPr/>
        </p:nvCxnSpPr>
        <p:spPr bwMode="gray">
          <a:xfrm rot="10800000" flipV="1">
            <a:off x="1583502" y="2097088"/>
            <a:ext cx="797748" cy="266700"/>
          </a:xfrm>
          <a:prstGeom prst="bentConnector2">
            <a:avLst/>
          </a:prstGeom>
          <a:noFill/>
          <a:ln w="38100">
            <a:solidFill>
              <a:srgbClr val="C00000"/>
            </a:solidFill>
            <a:miter lim="800000"/>
          </a:ln>
        </p:spPr>
      </p:cxnSp>
      <p:cxnSp>
        <p:nvCxnSpPr>
          <p:cNvPr id="54" name="AutoShape 21"/>
          <p:cNvCxnSpPr>
            <a:cxnSpLocks noChangeShapeType="1"/>
            <a:stCxn id="35" idx="2"/>
            <a:endCxn id="49" idx="0"/>
          </p:cNvCxnSpPr>
          <p:nvPr/>
        </p:nvCxnSpPr>
        <p:spPr bwMode="gray">
          <a:xfrm rot="10800000" flipV="1">
            <a:off x="2281215" y="2443956"/>
            <a:ext cx="1006499" cy="459581"/>
          </a:xfrm>
          <a:prstGeom prst="bentConnector2">
            <a:avLst/>
          </a:prstGeom>
          <a:noFill/>
          <a:ln w="38100">
            <a:solidFill>
              <a:srgbClr val="C00000"/>
            </a:solidFill>
            <a:miter lim="800000"/>
          </a:ln>
        </p:spPr>
      </p:cxnSp>
      <p:cxnSp>
        <p:nvCxnSpPr>
          <p:cNvPr id="55" name="AutoShape 22"/>
          <p:cNvCxnSpPr>
            <a:cxnSpLocks noChangeShapeType="1"/>
            <a:endCxn id="50" idx="0"/>
          </p:cNvCxnSpPr>
          <p:nvPr/>
        </p:nvCxnSpPr>
        <p:spPr bwMode="gray">
          <a:xfrm rot="10800000" flipV="1">
            <a:off x="3209908" y="2928934"/>
            <a:ext cx="1076340" cy="714380"/>
          </a:xfrm>
          <a:prstGeom prst="bentConnector2">
            <a:avLst/>
          </a:prstGeom>
          <a:noFill/>
          <a:ln w="38100">
            <a:solidFill>
              <a:srgbClr val="C00000"/>
            </a:solidFill>
            <a:miter lim="800000"/>
          </a:ln>
        </p:spPr>
      </p:cxnSp>
      <p:cxnSp>
        <p:nvCxnSpPr>
          <p:cNvPr id="56" name="AutoShape 23"/>
          <p:cNvCxnSpPr>
            <a:cxnSpLocks noChangeShapeType="1"/>
            <a:endCxn id="51" idx="0"/>
          </p:cNvCxnSpPr>
          <p:nvPr/>
        </p:nvCxnSpPr>
        <p:spPr bwMode="gray">
          <a:xfrm rot="10800000" flipV="1">
            <a:off x="4343400" y="3429000"/>
            <a:ext cx="1228732" cy="787400"/>
          </a:xfrm>
          <a:prstGeom prst="bentConnector2">
            <a:avLst/>
          </a:prstGeom>
          <a:noFill/>
          <a:ln w="38100">
            <a:solidFill>
              <a:srgbClr val="C00000"/>
            </a:solidFill>
            <a:miter lim="800000"/>
          </a:ln>
        </p:spPr>
      </p:cxnSp>
      <p:cxnSp>
        <p:nvCxnSpPr>
          <p:cNvPr id="57" name="AutoShape 24"/>
          <p:cNvCxnSpPr>
            <a:cxnSpLocks noChangeShapeType="1"/>
            <a:endCxn id="52" idx="0"/>
          </p:cNvCxnSpPr>
          <p:nvPr/>
        </p:nvCxnSpPr>
        <p:spPr bwMode="gray">
          <a:xfrm rot="5400000">
            <a:off x="5968206" y="3890169"/>
            <a:ext cx="874713" cy="1031875"/>
          </a:xfrm>
          <a:prstGeom prst="bentConnector3">
            <a:avLst>
              <a:gd name="adj1" fmla="val -3073"/>
            </a:avLst>
          </a:prstGeom>
          <a:noFill/>
          <a:ln w="38100">
            <a:solidFill>
              <a:srgbClr val="C00000"/>
            </a:solidFill>
            <a:miter lim="800000"/>
          </a:ln>
        </p:spPr>
      </p:cxnSp>
      <p:grpSp>
        <p:nvGrpSpPr>
          <p:cNvPr id="2" name="Group 81"/>
          <p:cNvGrpSpPr/>
          <p:nvPr/>
        </p:nvGrpSpPr>
        <p:grpSpPr bwMode="auto">
          <a:xfrm>
            <a:off x="6638925" y="1731963"/>
            <a:ext cx="565150" cy="2236787"/>
            <a:chOff x="5802313" y="1976438"/>
            <a:chExt cx="565150" cy="2290762"/>
          </a:xfrm>
        </p:grpSpPr>
        <p:sp>
          <p:nvSpPr>
            <p:cNvPr id="41" name="AutoShape 8"/>
            <p:cNvSpPr>
              <a:spLocks noChangeArrowheads="1"/>
            </p:cNvSpPr>
            <p:nvPr/>
          </p:nvSpPr>
          <p:spPr bwMode="gray">
            <a:xfrm>
              <a:off x="5802313" y="3584361"/>
              <a:ext cx="565150" cy="682839"/>
            </a:xfrm>
            <a:prstGeom prst="can">
              <a:avLst>
                <a:gd name="adj" fmla="val 21434"/>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sp>
          <p:nvSpPr>
            <p:cNvPr id="58" name="AutoShape 25"/>
            <p:cNvSpPr>
              <a:spLocks noChangeArrowheads="1"/>
            </p:cNvSpPr>
            <p:nvPr/>
          </p:nvSpPr>
          <p:spPr bwMode="gray">
            <a:xfrm>
              <a:off x="5802313" y="1976438"/>
              <a:ext cx="565150" cy="1729859"/>
            </a:xfrm>
            <a:prstGeom prst="can">
              <a:avLst>
                <a:gd name="adj" fmla="val 27996"/>
              </a:avLst>
            </a:prstGeom>
            <a:solidFill>
              <a:schemeClr val="accent6">
                <a:lumMod val="75000"/>
              </a:schemeClr>
            </a:soli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grpSp>
      <p:grpSp>
        <p:nvGrpSpPr>
          <p:cNvPr id="3" name="Group 80"/>
          <p:cNvGrpSpPr/>
          <p:nvPr/>
        </p:nvGrpSpPr>
        <p:grpSpPr bwMode="auto">
          <a:xfrm>
            <a:off x="5427663" y="1730375"/>
            <a:ext cx="442912" cy="1720850"/>
            <a:chOff x="4591050" y="1974850"/>
            <a:chExt cx="442913" cy="1762125"/>
          </a:xfrm>
        </p:grpSpPr>
        <p:sp>
          <p:nvSpPr>
            <p:cNvPr id="42" name="AutoShape 9"/>
            <p:cNvSpPr>
              <a:spLocks noChangeArrowheads="1"/>
            </p:cNvSpPr>
            <p:nvPr/>
          </p:nvSpPr>
          <p:spPr bwMode="gray">
            <a:xfrm>
              <a:off x="4591050" y="3309449"/>
              <a:ext cx="442913" cy="427526"/>
            </a:xfrm>
            <a:prstGeom prst="can">
              <a:avLst>
                <a:gd name="adj" fmla="val 21667"/>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sp>
          <p:nvSpPr>
            <p:cNvPr id="59" name="AutoShape 26"/>
            <p:cNvSpPr>
              <a:spLocks noChangeArrowheads="1"/>
            </p:cNvSpPr>
            <p:nvPr/>
          </p:nvSpPr>
          <p:spPr bwMode="gray">
            <a:xfrm>
              <a:off x="4591050" y="1974850"/>
              <a:ext cx="442913" cy="1433759"/>
            </a:xfrm>
            <a:prstGeom prst="can">
              <a:avLst>
                <a:gd name="adj" fmla="val 27556"/>
              </a:avLst>
            </a:prstGeom>
            <a:solidFill>
              <a:schemeClr val="accent6">
                <a:lumMod val="75000"/>
              </a:schemeClr>
            </a:soli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grpSp>
      <p:grpSp>
        <p:nvGrpSpPr>
          <p:cNvPr id="4" name="Group 79"/>
          <p:cNvGrpSpPr/>
          <p:nvPr/>
        </p:nvGrpSpPr>
        <p:grpSpPr bwMode="auto">
          <a:xfrm>
            <a:off x="4271963" y="1727200"/>
            <a:ext cx="358775" cy="1233488"/>
            <a:chOff x="3433763" y="1971675"/>
            <a:chExt cx="358775" cy="1263650"/>
          </a:xfrm>
        </p:grpSpPr>
        <p:sp>
          <p:nvSpPr>
            <p:cNvPr id="36" name="AutoShape 7"/>
            <p:cNvSpPr>
              <a:spLocks noChangeArrowheads="1"/>
            </p:cNvSpPr>
            <p:nvPr/>
          </p:nvSpPr>
          <p:spPr bwMode="gray">
            <a:xfrm>
              <a:off x="3433763" y="2927950"/>
              <a:ext cx="358775" cy="307375"/>
            </a:xfrm>
            <a:prstGeom prst="can">
              <a:avLst>
                <a:gd name="adj" fmla="val 25000"/>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sp>
          <p:nvSpPr>
            <p:cNvPr id="60" name="AutoShape 27"/>
            <p:cNvSpPr>
              <a:spLocks noChangeArrowheads="1"/>
            </p:cNvSpPr>
            <p:nvPr/>
          </p:nvSpPr>
          <p:spPr bwMode="gray">
            <a:xfrm>
              <a:off x="3433763" y="1971675"/>
              <a:ext cx="358775" cy="1048976"/>
            </a:xfrm>
            <a:prstGeom prst="can">
              <a:avLst>
                <a:gd name="adj" fmla="val 28246"/>
              </a:avLst>
            </a:prstGeom>
            <a:solidFill>
              <a:schemeClr val="accent6">
                <a:lumMod val="75000"/>
              </a:schemeClr>
            </a:soli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grpSp>
      <p:grpSp>
        <p:nvGrpSpPr>
          <p:cNvPr id="5" name="Group 78"/>
          <p:cNvGrpSpPr/>
          <p:nvPr/>
        </p:nvGrpSpPr>
        <p:grpSpPr bwMode="auto">
          <a:xfrm>
            <a:off x="3287713" y="1733550"/>
            <a:ext cx="263525" cy="803275"/>
            <a:chOff x="2449513" y="1978025"/>
            <a:chExt cx="263525" cy="823913"/>
          </a:xfrm>
        </p:grpSpPr>
        <p:sp>
          <p:nvSpPr>
            <p:cNvPr id="35" name="AutoShape 6"/>
            <p:cNvSpPr>
              <a:spLocks noChangeArrowheads="1"/>
            </p:cNvSpPr>
            <p:nvPr/>
          </p:nvSpPr>
          <p:spPr bwMode="gray">
            <a:xfrm>
              <a:off x="2449513" y="2611429"/>
              <a:ext cx="263525" cy="190509"/>
            </a:xfrm>
            <a:prstGeom prst="can">
              <a:avLst>
                <a:gd name="adj" fmla="val 27343"/>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sp>
          <p:nvSpPr>
            <p:cNvPr id="61" name="AutoShape 28"/>
            <p:cNvSpPr>
              <a:spLocks noChangeArrowheads="1"/>
            </p:cNvSpPr>
            <p:nvPr/>
          </p:nvSpPr>
          <p:spPr bwMode="gray">
            <a:xfrm>
              <a:off x="2449513" y="1978025"/>
              <a:ext cx="263525" cy="688766"/>
            </a:xfrm>
            <a:prstGeom prst="can">
              <a:avLst>
                <a:gd name="adj" fmla="val 23869"/>
              </a:avLst>
            </a:prstGeom>
            <a:solidFill>
              <a:schemeClr val="accent6">
                <a:lumMod val="75000"/>
              </a:schemeClr>
            </a:soli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grpSp>
      <p:grpSp>
        <p:nvGrpSpPr>
          <p:cNvPr id="6" name="Group 77"/>
          <p:cNvGrpSpPr/>
          <p:nvPr/>
        </p:nvGrpSpPr>
        <p:grpSpPr bwMode="auto">
          <a:xfrm>
            <a:off x="2381250" y="1735138"/>
            <a:ext cx="227013" cy="430212"/>
            <a:chOff x="1543050" y="1979613"/>
            <a:chExt cx="227013" cy="441325"/>
          </a:xfrm>
        </p:grpSpPr>
        <p:sp>
          <p:nvSpPr>
            <p:cNvPr id="30" name="AutoShape 5"/>
            <p:cNvSpPr>
              <a:spLocks noChangeArrowheads="1"/>
            </p:cNvSpPr>
            <p:nvPr/>
          </p:nvSpPr>
          <p:spPr bwMode="gray">
            <a:xfrm>
              <a:off x="1543050" y="2280886"/>
              <a:ext cx="227013" cy="140052"/>
            </a:xfrm>
            <a:prstGeom prst="can">
              <a:avLst>
                <a:gd name="adj" fmla="val 39796"/>
              </a:avLst>
            </a:prstGeom>
            <a:gradFill rotWithShape="1">
              <a:gsLst>
                <a:gs pos="0">
                  <a:schemeClr val="accent2"/>
                </a:gs>
                <a:gs pos="50000">
                  <a:schemeClr val="accent2">
                    <a:gamma/>
                    <a:tint val="35686"/>
                    <a:invGamma/>
                  </a:schemeClr>
                </a:gs>
                <a:gs pos="100000">
                  <a:schemeClr val="accent2"/>
                </a:gs>
              </a:gsLst>
              <a:lin ang="0" scaled="1"/>
            </a:gra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sp>
          <p:nvSpPr>
            <p:cNvPr id="62" name="AutoShape 29"/>
            <p:cNvSpPr>
              <a:spLocks noChangeArrowheads="1"/>
            </p:cNvSpPr>
            <p:nvPr/>
          </p:nvSpPr>
          <p:spPr bwMode="gray">
            <a:xfrm>
              <a:off x="1543050" y="1979613"/>
              <a:ext cx="227013" cy="358272"/>
            </a:xfrm>
            <a:prstGeom prst="can">
              <a:avLst>
                <a:gd name="adj" fmla="val 26830"/>
              </a:avLst>
            </a:prstGeom>
            <a:solidFill>
              <a:schemeClr val="accent6">
                <a:lumMod val="75000"/>
              </a:schemeClr>
            </a:solidFill>
            <a:ln w="9525">
              <a:noFill/>
              <a:round/>
            </a:ln>
            <a:effectLst/>
          </p:spPr>
          <p:txBody>
            <a:bodyPr wrap="none" anchor="ctr"/>
            <a:lstStyle/>
            <a:p>
              <a:pPr fontAlgn="auto">
                <a:spcBef>
                  <a:spcPts val="0"/>
                </a:spcBef>
                <a:spcAft>
                  <a:spcPts val="0"/>
                </a:spcAft>
                <a:defRPr/>
              </a:pPr>
              <a:endParaRPr lang="en-US">
                <a:latin typeface="Book Antiqua" panose="02040602050305030304" pitchFamily="18" charset="0"/>
                <a:cs typeface="+mn-cs"/>
              </a:endParaRPr>
            </a:p>
          </p:txBody>
        </p:sp>
      </p:grpSp>
      <p:sp>
        <p:nvSpPr>
          <p:cNvPr id="6168" name="Rectangle 9"/>
          <p:cNvSpPr txBox="1">
            <a:spLocks noChangeArrowheads="1"/>
          </p:cNvSpPr>
          <p:nvPr/>
        </p:nvSpPr>
        <p:spPr bwMode="auto">
          <a:xfrm>
            <a:off x="0" y="-76200"/>
            <a:ext cx="9144000" cy="1143000"/>
          </a:xfrm>
          <a:prstGeom prst="rect">
            <a:avLst/>
          </a:prstGeom>
          <a:noFill/>
          <a:ln w="9525">
            <a:noFill/>
            <a:miter lim="800000"/>
          </a:ln>
        </p:spPr>
        <p:txBody>
          <a:bodyPr anchor="ctr"/>
          <a:lstStyle/>
          <a:p>
            <a:pPr algn="ctr"/>
            <a:r>
              <a:rPr lang="en-US" sz="3200" b="1" dirty="0" smtClean="0">
                <a:latin typeface="Rockwell" panose="02060603020205020403" pitchFamily="18" charset="0"/>
              </a:rPr>
              <a:t>KRITERIA PENILAIAN</a:t>
            </a:r>
            <a:endParaRPr lang="id-ID" sz="3200" b="1" dirty="0" smtClean="0">
              <a:latin typeface="Rockwell" panose="02060603020205020403" pitchFamily="18" charset="0"/>
            </a:endParaRPr>
          </a:p>
          <a:p>
            <a:pPr algn="ctr"/>
            <a:r>
              <a:rPr lang="id-ID" sz="3200" b="1" dirty="0" smtClean="0">
                <a:latin typeface="Rockwell" panose="02060603020205020403" pitchFamily="18" charset="0"/>
              </a:rPr>
              <a:t>PENGENDALIAN </a:t>
            </a:r>
            <a:r>
              <a:rPr lang="en-US" sz="3200" b="1" dirty="0" smtClean="0">
                <a:latin typeface="Rockwell" panose="02060603020205020403" pitchFamily="18" charset="0"/>
              </a:rPr>
              <a:t>PENCEMARAN </a:t>
            </a:r>
            <a:r>
              <a:rPr lang="en-US" sz="3200" b="1" dirty="0">
                <a:latin typeface="Rockwell" panose="02060603020205020403" pitchFamily="18" charset="0"/>
              </a:rPr>
              <a:t>UDARA</a:t>
            </a:r>
            <a:endParaRPr lang="en-US" sz="3200" b="1" dirty="0">
              <a:latin typeface="Rockwell" panose="02060603020205020403" pitchFamily="18" charset="0"/>
            </a:endParaRPr>
          </a:p>
        </p:txBody>
      </p:sp>
      <p:sp>
        <p:nvSpPr>
          <p:cNvPr id="37" name="Slide Number Placeholder 36"/>
          <p:cNvSpPr>
            <a:spLocks noGrp="1"/>
          </p:cNvSpPr>
          <p:nvPr>
            <p:ph type="sldNum" sz="quarter" idx="12"/>
          </p:nvPr>
        </p:nvSpPr>
        <p:spPr/>
        <p:txBody>
          <a:bodyPr/>
          <a:lstStyle/>
          <a:p>
            <a:fld id="{0741890B-4359-4F18-BBBA-7182787978DF}" type="slidenum">
              <a:rPr lang="id-ID" smtClean="0"/>
            </a:fld>
            <a:endParaRPr lang="id-ID"/>
          </a:p>
        </p:txBody>
      </p:sp>
      <p:sp>
        <p:nvSpPr>
          <p:cNvPr id="38" name="Footer Placeholder 37"/>
          <p:cNvSpPr>
            <a:spLocks noGrp="1"/>
          </p:cNvSpPr>
          <p:nvPr>
            <p:ph type="ftr" sz="quarter" idx="11"/>
          </p:nvPr>
        </p:nvSpPr>
        <p:spPr/>
        <p:txBody>
          <a:bodyPr/>
          <a:lstStyle/>
          <a:p>
            <a:r>
              <a:rPr lang="id-ID" smtClean="0"/>
              <a:t>http://proper.menlhk.go.id</a:t>
            </a:r>
            <a:endParaRPr lang="id-ID"/>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p:cTn id="10" dur="1000" fill="hold"/>
                                        <p:tgtEl>
                                          <p:spTgt spid="53"/>
                                        </p:tgtEl>
                                        <p:attrNameLst>
                                          <p:attrName>ppt_w</p:attrName>
                                        </p:attrNameLst>
                                      </p:cBhvr>
                                      <p:tavLst>
                                        <p:tav tm="0">
                                          <p:val>
                                            <p:strVal val="#ppt_w*0.70"/>
                                          </p:val>
                                        </p:tav>
                                        <p:tav tm="100000">
                                          <p:val>
                                            <p:strVal val="#ppt_w"/>
                                          </p:val>
                                        </p:tav>
                                      </p:tavLst>
                                    </p:anim>
                                    <p:anim calcmode="lin" valueType="num">
                                      <p:cBhvr>
                                        <p:cTn id="11" dur="1000" fill="hold"/>
                                        <p:tgtEl>
                                          <p:spTgt spid="53"/>
                                        </p:tgtEl>
                                        <p:attrNameLst>
                                          <p:attrName>ppt_h</p:attrName>
                                        </p:attrNameLst>
                                      </p:cBhvr>
                                      <p:tavLst>
                                        <p:tav tm="0">
                                          <p:val>
                                            <p:strVal val="#ppt_h"/>
                                          </p:val>
                                        </p:tav>
                                        <p:tav tm="100000">
                                          <p:val>
                                            <p:strVal val="#ppt_h"/>
                                          </p:val>
                                        </p:tav>
                                      </p:tavLst>
                                    </p:anim>
                                    <p:animEffect transition="in" filter="fade">
                                      <p:cBhvr>
                                        <p:cTn id="12" dur="1000"/>
                                        <p:tgtEl>
                                          <p:spTgt spid="5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1000" fill="hold"/>
                                        <p:tgtEl>
                                          <p:spTgt spid="48"/>
                                        </p:tgtEl>
                                        <p:attrNameLst>
                                          <p:attrName>ppt_w</p:attrName>
                                        </p:attrNameLst>
                                      </p:cBhvr>
                                      <p:tavLst>
                                        <p:tav tm="0">
                                          <p:val>
                                            <p:strVal val="#ppt_w*0.70"/>
                                          </p:val>
                                        </p:tav>
                                        <p:tav tm="100000">
                                          <p:val>
                                            <p:strVal val="#ppt_w"/>
                                          </p:val>
                                        </p:tav>
                                      </p:tavLst>
                                    </p:anim>
                                    <p:anim calcmode="lin" valueType="num">
                                      <p:cBhvr>
                                        <p:cTn id="16" dur="1000" fill="hold"/>
                                        <p:tgtEl>
                                          <p:spTgt spid="48"/>
                                        </p:tgtEl>
                                        <p:attrNameLst>
                                          <p:attrName>ppt_h</p:attrName>
                                        </p:attrNameLst>
                                      </p:cBhvr>
                                      <p:tavLst>
                                        <p:tav tm="0">
                                          <p:val>
                                            <p:strVal val="#ppt_h"/>
                                          </p:val>
                                        </p:tav>
                                        <p:tav tm="100000">
                                          <p:val>
                                            <p:strVal val="#ppt_h"/>
                                          </p:val>
                                        </p:tav>
                                      </p:tavLst>
                                    </p:anim>
                                    <p:animEffect transition="in" filter="fade">
                                      <p:cBhvr>
                                        <p:cTn id="17" dur="1000"/>
                                        <p:tgtEl>
                                          <p:spTgt spid="4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dissolv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1000" fill="hold"/>
                                        <p:tgtEl>
                                          <p:spTgt spid="49"/>
                                        </p:tgtEl>
                                        <p:attrNameLst>
                                          <p:attrName>ppt_w</p:attrName>
                                        </p:attrNameLst>
                                      </p:cBhvr>
                                      <p:tavLst>
                                        <p:tav tm="0">
                                          <p:val>
                                            <p:strVal val="#ppt_w*0.70"/>
                                          </p:val>
                                        </p:tav>
                                        <p:tav tm="100000">
                                          <p:val>
                                            <p:strVal val="#ppt_w"/>
                                          </p:val>
                                        </p:tav>
                                      </p:tavLst>
                                    </p:anim>
                                    <p:anim calcmode="lin" valueType="num">
                                      <p:cBhvr>
                                        <p:cTn id="32" dur="1000" fill="hold"/>
                                        <p:tgtEl>
                                          <p:spTgt spid="49"/>
                                        </p:tgtEl>
                                        <p:attrNameLst>
                                          <p:attrName>ppt_h</p:attrName>
                                        </p:attrNameLst>
                                      </p:cBhvr>
                                      <p:tavLst>
                                        <p:tav tm="0">
                                          <p:val>
                                            <p:strVal val="#ppt_h"/>
                                          </p:val>
                                        </p:tav>
                                        <p:tav tm="100000">
                                          <p:val>
                                            <p:strVal val="#ppt_h"/>
                                          </p:val>
                                        </p:tav>
                                      </p:tavLst>
                                    </p:anim>
                                    <p:animEffect transition="in" filter="fade">
                                      <p:cBhvr>
                                        <p:cTn id="33" dur="1000"/>
                                        <p:tgtEl>
                                          <p:spTgt spid="49"/>
                                        </p:tgtEl>
                                      </p:cBhvr>
                                    </p:animEffect>
                                  </p:childTnLst>
                                </p:cTn>
                              </p:par>
                              <p:par>
                                <p:cTn id="34" presetID="55"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1000" fill="hold"/>
                                        <p:tgtEl>
                                          <p:spTgt spid="54"/>
                                        </p:tgtEl>
                                        <p:attrNameLst>
                                          <p:attrName>ppt_w</p:attrName>
                                        </p:attrNameLst>
                                      </p:cBhvr>
                                      <p:tavLst>
                                        <p:tav tm="0">
                                          <p:val>
                                            <p:strVal val="#ppt_w*0.70"/>
                                          </p:val>
                                        </p:tav>
                                        <p:tav tm="100000">
                                          <p:val>
                                            <p:strVal val="#ppt_w"/>
                                          </p:val>
                                        </p:tav>
                                      </p:tavLst>
                                    </p:anim>
                                    <p:anim calcmode="lin" valueType="num">
                                      <p:cBhvr>
                                        <p:cTn id="37" dur="1000" fill="hold"/>
                                        <p:tgtEl>
                                          <p:spTgt spid="54"/>
                                        </p:tgtEl>
                                        <p:attrNameLst>
                                          <p:attrName>ppt_h</p:attrName>
                                        </p:attrNameLst>
                                      </p:cBhvr>
                                      <p:tavLst>
                                        <p:tav tm="0">
                                          <p:val>
                                            <p:strVal val="#ppt_h"/>
                                          </p:val>
                                        </p:tav>
                                        <p:tav tm="100000">
                                          <p:val>
                                            <p:strVal val="#ppt_h"/>
                                          </p:val>
                                        </p:tav>
                                      </p:tavLst>
                                    </p:anim>
                                    <p:animEffect transition="in" filter="fade">
                                      <p:cBhvr>
                                        <p:cTn id="38" dur="10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strVal val="#ppt_w*0.70"/>
                                          </p:val>
                                        </p:tav>
                                        <p:tav tm="100000">
                                          <p:val>
                                            <p:strVal val="#ppt_w"/>
                                          </p:val>
                                        </p:tav>
                                      </p:tavLst>
                                    </p:anim>
                                    <p:anim calcmode="lin" valueType="num">
                                      <p:cBhvr>
                                        <p:cTn id="44" dur="1000" fill="hold"/>
                                        <p:tgtEl>
                                          <p:spTgt spid="55"/>
                                        </p:tgtEl>
                                        <p:attrNameLst>
                                          <p:attrName>ppt_h</p:attrName>
                                        </p:attrNameLst>
                                      </p:cBhvr>
                                      <p:tavLst>
                                        <p:tav tm="0">
                                          <p:val>
                                            <p:strVal val="#ppt_h"/>
                                          </p:val>
                                        </p:tav>
                                        <p:tav tm="100000">
                                          <p:val>
                                            <p:strVal val="#ppt_h"/>
                                          </p:val>
                                        </p:tav>
                                      </p:tavLst>
                                    </p:anim>
                                    <p:animEffect transition="in" filter="fade">
                                      <p:cBhvr>
                                        <p:cTn id="45" dur="1000"/>
                                        <p:tgtEl>
                                          <p:spTgt spid="55"/>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strVal val="#ppt_w*0.70"/>
                                          </p:val>
                                        </p:tav>
                                        <p:tav tm="100000">
                                          <p:val>
                                            <p:strVal val="#ppt_w"/>
                                          </p:val>
                                        </p:tav>
                                      </p:tavLst>
                                    </p:anim>
                                    <p:anim calcmode="lin" valueType="num">
                                      <p:cBhvr>
                                        <p:cTn id="49" dur="1000" fill="hold"/>
                                        <p:tgtEl>
                                          <p:spTgt spid="50"/>
                                        </p:tgtEl>
                                        <p:attrNameLst>
                                          <p:attrName>ppt_h</p:attrName>
                                        </p:attrNameLst>
                                      </p:cBhvr>
                                      <p:tavLst>
                                        <p:tav tm="0">
                                          <p:val>
                                            <p:strVal val="#ppt_h"/>
                                          </p:val>
                                        </p:tav>
                                        <p:tav tm="100000">
                                          <p:val>
                                            <p:strVal val="#ppt_h"/>
                                          </p:val>
                                        </p:tav>
                                      </p:tavLst>
                                    </p:anim>
                                    <p:animEffect transition="in" filter="fade">
                                      <p:cBhvr>
                                        <p:cTn id="50" dur="1000"/>
                                        <p:tgtEl>
                                          <p:spTgt spid="50"/>
                                        </p:tgtEl>
                                      </p:cBhvr>
                                    </p:animEffect>
                                  </p:childTnLst>
                                </p:cTn>
                              </p:par>
                              <p:par>
                                <p:cTn id="51" presetID="2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500"/>
                                        <p:tgtEl>
                                          <p:spTgt spid="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dissolve">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1000" fill="hold"/>
                                        <p:tgtEl>
                                          <p:spTgt spid="56"/>
                                        </p:tgtEl>
                                        <p:attrNameLst>
                                          <p:attrName>ppt_w</p:attrName>
                                        </p:attrNameLst>
                                      </p:cBhvr>
                                      <p:tavLst>
                                        <p:tav tm="0">
                                          <p:val>
                                            <p:strVal val="#ppt_w*0.70"/>
                                          </p:val>
                                        </p:tav>
                                        <p:tav tm="100000">
                                          <p:val>
                                            <p:strVal val="#ppt_w"/>
                                          </p:val>
                                        </p:tav>
                                      </p:tavLst>
                                    </p:anim>
                                    <p:anim calcmode="lin" valueType="num">
                                      <p:cBhvr>
                                        <p:cTn id="62" dur="1000" fill="hold"/>
                                        <p:tgtEl>
                                          <p:spTgt spid="56"/>
                                        </p:tgtEl>
                                        <p:attrNameLst>
                                          <p:attrName>ppt_h</p:attrName>
                                        </p:attrNameLst>
                                      </p:cBhvr>
                                      <p:tavLst>
                                        <p:tav tm="0">
                                          <p:val>
                                            <p:strVal val="#ppt_h"/>
                                          </p:val>
                                        </p:tav>
                                        <p:tav tm="100000">
                                          <p:val>
                                            <p:strVal val="#ppt_h"/>
                                          </p:val>
                                        </p:tav>
                                      </p:tavLst>
                                    </p:anim>
                                    <p:animEffect transition="in" filter="fade">
                                      <p:cBhvr>
                                        <p:cTn id="63" dur="1000"/>
                                        <p:tgtEl>
                                          <p:spTgt spid="56"/>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0.70"/>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par>
                                <p:cTn id="69" presetID="2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down)">
                                      <p:cBhvr>
                                        <p:cTn id="71" dur="500"/>
                                        <p:tgtEl>
                                          <p:spTgt spid="3"/>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dissolve">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1000" fill="hold"/>
                                        <p:tgtEl>
                                          <p:spTgt spid="57"/>
                                        </p:tgtEl>
                                        <p:attrNameLst>
                                          <p:attrName>ppt_w</p:attrName>
                                        </p:attrNameLst>
                                      </p:cBhvr>
                                      <p:tavLst>
                                        <p:tav tm="0">
                                          <p:val>
                                            <p:strVal val="#ppt_w*0.70"/>
                                          </p:val>
                                        </p:tav>
                                        <p:tav tm="100000">
                                          <p:val>
                                            <p:strVal val="#ppt_w"/>
                                          </p:val>
                                        </p:tav>
                                      </p:tavLst>
                                    </p:anim>
                                    <p:anim calcmode="lin" valueType="num">
                                      <p:cBhvr>
                                        <p:cTn id="80" dur="1000" fill="hold"/>
                                        <p:tgtEl>
                                          <p:spTgt spid="57"/>
                                        </p:tgtEl>
                                        <p:attrNameLst>
                                          <p:attrName>ppt_h</p:attrName>
                                        </p:attrNameLst>
                                      </p:cBhvr>
                                      <p:tavLst>
                                        <p:tav tm="0">
                                          <p:val>
                                            <p:strVal val="#ppt_h"/>
                                          </p:val>
                                        </p:tav>
                                        <p:tav tm="100000">
                                          <p:val>
                                            <p:strVal val="#ppt_h"/>
                                          </p:val>
                                        </p:tav>
                                      </p:tavLst>
                                    </p:anim>
                                    <p:animEffect transition="in" filter="fade">
                                      <p:cBhvr>
                                        <p:cTn id="81" dur="1000"/>
                                        <p:tgtEl>
                                          <p:spTgt spid="57"/>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1000" fill="hold"/>
                                        <p:tgtEl>
                                          <p:spTgt spid="52"/>
                                        </p:tgtEl>
                                        <p:attrNameLst>
                                          <p:attrName>ppt_w</p:attrName>
                                        </p:attrNameLst>
                                      </p:cBhvr>
                                      <p:tavLst>
                                        <p:tav tm="0">
                                          <p:val>
                                            <p:strVal val="#ppt_w*0.70"/>
                                          </p:val>
                                        </p:tav>
                                        <p:tav tm="100000">
                                          <p:val>
                                            <p:strVal val="#ppt_w"/>
                                          </p:val>
                                        </p:tav>
                                      </p:tavLst>
                                    </p:anim>
                                    <p:anim calcmode="lin" valueType="num">
                                      <p:cBhvr>
                                        <p:cTn id="85" dur="1000" fill="hold"/>
                                        <p:tgtEl>
                                          <p:spTgt spid="52"/>
                                        </p:tgtEl>
                                        <p:attrNameLst>
                                          <p:attrName>ppt_h</p:attrName>
                                        </p:attrNameLst>
                                      </p:cBhvr>
                                      <p:tavLst>
                                        <p:tav tm="0">
                                          <p:val>
                                            <p:strVal val="#ppt_h"/>
                                          </p:val>
                                        </p:tav>
                                        <p:tav tm="100000">
                                          <p:val>
                                            <p:strVal val="#ppt_h"/>
                                          </p:val>
                                        </p:tav>
                                      </p:tavLst>
                                    </p:anim>
                                    <p:animEffect transition="in" filter="fade">
                                      <p:cBhvr>
                                        <p:cTn id="86" dur="1000"/>
                                        <p:tgtEl>
                                          <p:spTgt spid="52"/>
                                        </p:tgtEl>
                                      </p:cBhvr>
                                    </p:animEffect>
                                  </p:childTnLst>
                                </p:cTn>
                              </p:par>
                              <p:par>
                                <p:cTn id="87" presetID="22" presetClass="entr" presetSubtype="4" fill="hold" nodeType="with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down)">
                                      <p:cBhvr>
                                        <p:cTn id="89" dur="500"/>
                                        <p:tgtEl>
                                          <p:spTgt spid="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dissolv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2926</Words>
  <Application>WPS Presentation</Application>
  <PresentationFormat>On-screen Show (4:3)</PresentationFormat>
  <Paragraphs>195</Paragraphs>
  <Slides>12</Slides>
  <Notes>4</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31" baseType="lpstr">
      <vt:lpstr>Arial</vt:lpstr>
      <vt:lpstr>SimSun</vt:lpstr>
      <vt:lpstr>Wingdings</vt:lpstr>
      <vt:lpstr>Calibri</vt:lpstr>
      <vt:lpstr>Tahoma</vt:lpstr>
      <vt:lpstr>Arial Black</vt:lpstr>
      <vt:lpstr>Symbol</vt:lpstr>
      <vt:lpstr>Times New Roman</vt:lpstr>
      <vt:lpstr>Book Antiqua</vt:lpstr>
      <vt:lpstr>Rockwell</vt:lpstr>
      <vt:lpstr>MS PGothic</vt:lpstr>
      <vt:lpstr>Microsoft YaHei</vt:lpstr>
      <vt:lpstr>Arial Unicode MS</vt:lpstr>
      <vt:lpstr>Symbol</vt:lpstr>
      <vt:lpstr>Copperplate Gothic Bold</vt:lpstr>
      <vt:lpstr>Calibri</vt:lpstr>
      <vt:lpstr>Arial Narrow</vt:lpstr>
      <vt:lpstr>Office Theme</vt:lpstr>
      <vt:lpstr>Visio.Drawing.11</vt:lpstr>
      <vt:lpstr>PowerPoint 演示文稿</vt:lpstr>
      <vt:lpstr>PowerPoint 演示文稿</vt:lpstr>
      <vt:lpstr>20 TAHUN PROPER</vt:lpstr>
      <vt:lpstr>Pemilihan Peserta PROPER</vt:lpstr>
      <vt:lpstr>PowerPoint 演示文稿</vt:lpstr>
      <vt:lpstr>PowerPoint 演示文稿</vt:lpstr>
      <vt:lpstr>KRITERIA DOKUMEN LINGKUNGAN/IZIN LINGKUNGAN</vt:lpstr>
      <vt:lpstr>KRITERIA PENGENDALIAN PENCEMARAN AIR</vt:lpstr>
      <vt:lpstr>PowerPoint 演示文稿</vt:lpstr>
      <vt:lpstr>Aspek Penilaian</vt:lpstr>
      <vt:lpstr>KRITERIA HIJAU &amp; EMAS</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fujitsu</dc:creator>
  <cp:lastModifiedBy>Asus</cp:lastModifiedBy>
  <cp:revision>84</cp:revision>
  <dcterms:created xsi:type="dcterms:W3CDTF">2015-09-02T18:55:00Z</dcterms:created>
  <dcterms:modified xsi:type="dcterms:W3CDTF">2019-03-27T01:15:22Z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